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4"/>
  </p:sldMasterIdLst>
  <p:notesMasterIdLst>
    <p:notesMasterId r:id="rId21"/>
  </p:notesMasterIdLst>
  <p:sldIdLst>
    <p:sldId id="257" r:id="rId5"/>
    <p:sldId id="269" r:id="rId6"/>
    <p:sldId id="275" r:id="rId7"/>
    <p:sldId id="261" r:id="rId8"/>
    <p:sldId id="276" r:id="rId9"/>
    <p:sldId id="256" r:id="rId10"/>
    <p:sldId id="259" r:id="rId11"/>
    <p:sldId id="258" r:id="rId12"/>
    <p:sldId id="260" r:id="rId13"/>
    <p:sldId id="262" r:id="rId14"/>
    <p:sldId id="263" r:id="rId15"/>
    <p:sldId id="271" r:id="rId16"/>
    <p:sldId id="270" r:id="rId17"/>
    <p:sldId id="273" r:id="rId18"/>
    <p:sldId id="274" r:id="rId19"/>
    <p:sldId id="26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8AD8222-9D07-8E66-2230-B9972E52AE16}" v="3" dt="2022-05-31T03:06:20.514"/>
    <p1510:client id="{452C59D1-1CD0-875E-1D14-80D6AAB3DBBE}" v="99" dt="2022-05-31T02:58:51.883"/>
    <p1510:client id="{6673DF06-963C-441B-A49B-46D6B10216B8}" v="6" dt="2022-05-31T09:33:37.631"/>
    <p1510:client id="{9F3E1463-752A-441A-9AB8-830A99592F2E}" v="679" dt="2022-05-31T15:54:25.729"/>
    <p1510:client id="{C219CDD4-3FA4-EFD9-F9E9-8B139593CEFD}" v="1" dt="2022-05-31T09:35:09.107"/>
    <p1510:client id="{C344E2A2-E062-4F59-995E-C9177DEDAA56}" v="45" dt="2022-05-31T15:57:38.274"/>
    <p1510:client id="{DFB12660-E832-4BDB-203F-7337C426848F}" v="3" vWet="4" dt="2022-05-31T09:30:38.659"/>
    <p1510:client id="{E4DDE59B-BB4D-4091-B96A-19B16FF2A897}" v="135" dt="2022-05-31T17:15:54.565"/>
    <p1510:client id="{F021CCF6-7CAE-4AD1-8E55-79155F37F678}" v="16" dt="2022-05-31T17:21:21.08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673"/>
  </p:normalViewPr>
  <p:slideViewPr>
    <p:cSldViewPr snapToGrid="0">
      <p:cViewPr varScale="1">
        <p:scale>
          <a:sx n="128" d="100"/>
          <a:sy n="128" d="100"/>
        </p:scale>
        <p:origin x="17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6/11/relationships/changesInfo" Target="changesInfos/changesInfo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Jackson,Stefanie" userId="f840b7bb-0adb-4388-ba81-20a0ccbcc149" providerId="ADAL" clId="{9F3E1463-752A-441A-9AB8-830A99592F2E}"/>
    <pc:docChg chg="undo custSel addSld modSld sldOrd">
      <pc:chgData name="Jackson,Stefanie" userId="f840b7bb-0adb-4388-ba81-20a0ccbcc149" providerId="ADAL" clId="{9F3E1463-752A-441A-9AB8-830A99592F2E}" dt="2022-05-31T15:54:25.729" v="735" actId="20577"/>
      <pc:docMkLst>
        <pc:docMk/>
      </pc:docMkLst>
      <pc:sldChg chg="addSp delSp modSp mod ord modClrScheme delDesignElem chgLayout modNotesTx">
        <pc:chgData name="Jackson,Stefanie" userId="f840b7bb-0adb-4388-ba81-20a0ccbcc149" providerId="ADAL" clId="{9F3E1463-752A-441A-9AB8-830A99592F2E}" dt="2022-05-31T15:32:06.722" v="101" actId="1076"/>
        <pc:sldMkLst>
          <pc:docMk/>
          <pc:sldMk cId="2538596259" sldId="261"/>
        </pc:sldMkLst>
        <pc:spChg chg="mod ord">
          <ac:chgData name="Jackson,Stefanie" userId="f840b7bb-0adb-4388-ba81-20a0ccbcc149" providerId="ADAL" clId="{9F3E1463-752A-441A-9AB8-830A99592F2E}" dt="2022-05-31T15:30:51.948" v="95" actId="700"/>
          <ac:spMkLst>
            <pc:docMk/>
            <pc:sldMk cId="2538596259" sldId="261"/>
            <ac:spMk id="2" creationId="{9A2BB138-0B72-A260-B186-477C49BBC860}"/>
          </ac:spMkLst>
        </pc:spChg>
        <pc:spChg chg="add del mod ord">
          <ac:chgData name="Jackson,Stefanie" userId="f840b7bb-0adb-4388-ba81-20a0ccbcc149" providerId="ADAL" clId="{9F3E1463-752A-441A-9AB8-830A99592F2E}" dt="2022-05-31T15:30:51.948" v="95" actId="700"/>
          <ac:spMkLst>
            <pc:docMk/>
            <pc:sldMk cId="2538596259" sldId="261"/>
            <ac:spMk id="4" creationId="{7D951DD1-D33B-0DFE-D574-D3DFC513D34E}"/>
          </ac:spMkLst>
        </pc:spChg>
        <pc:spChg chg="add mod">
          <ac:chgData name="Jackson,Stefanie" userId="f840b7bb-0adb-4388-ba81-20a0ccbcc149" providerId="ADAL" clId="{9F3E1463-752A-441A-9AB8-830A99592F2E}" dt="2022-05-31T15:32:06.722" v="101" actId="1076"/>
          <ac:spMkLst>
            <pc:docMk/>
            <pc:sldMk cId="2538596259" sldId="261"/>
            <ac:spMk id="5" creationId="{A635D7DE-F7E3-4E97-4252-58A412FA14DE}"/>
          </ac:spMkLst>
        </pc:spChg>
        <pc:spChg chg="add del">
          <ac:chgData name="Jackson,Stefanie" userId="f840b7bb-0adb-4388-ba81-20a0ccbcc149" providerId="ADAL" clId="{9F3E1463-752A-441A-9AB8-830A99592F2E}" dt="2022-05-31T15:30:51.948" v="95" actId="700"/>
          <ac:spMkLst>
            <pc:docMk/>
            <pc:sldMk cId="2538596259" sldId="261"/>
            <ac:spMk id="20" creationId="{DBF61EA3-B236-439E-9C0B-340980D56BEE}"/>
          </ac:spMkLst>
        </pc:spChg>
        <pc:spChg chg="add del">
          <ac:chgData name="Jackson,Stefanie" userId="f840b7bb-0adb-4388-ba81-20a0ccbcc149" providerId="ADAL" clId="{9F3E1463-752A-441A-9AB8-830A99592F2E}" dt="2022-05-31T15:30:51.948" v="95" actId="700"/>
          <ac:spMkLst>
            <pc:docMk/>
            <pc:sldMk cId="2538596259" sldId="261"/>
            <ac:spMk id="23" creationId="{E659831F-0D9A-4C63-9EBB-8435B85A440F}"/>
          </ac:spMkLst>
        </pc:spChg>
        <pc:spChg chg="del mod">
          <ac:chgData name="Jackson,Stefanie" userId="f840b7bb-0adb-4388-ba81-20a0ccbcc149" providerId="ADAL" clId="{9F3E1463-752A-441A-9AB8-830A99592F2E}" dt="2022-05-31T15:29:29.335" v="74"/>
          <ac:spMkLst>
            <pc:docMk/>
            <pc:sldMk cId="2538596259" sldId="261"/>
            <ac:spMk id="24" creationId="{AACF30F0-8173-6955-9B9B-7A02CB7A46FD}"/>
          </ac:spMkLst>
        </pc:spChg>
        <pc:grpChg chg="add del">
          <ac:chgData name="Jackson,Stefanie" userId="f840b7bb-0adb-4388-ba81-20a0ccbcc149" providerId="ADAL" clId="{9F3E1463-752A-441A-9AB8-830A99592F2E}" dt="2022-05-31T15:30:51.948" v="95" actId="700"/>
          <ac:grpSpMkLst>
            <pc:docMk/>
            <pc:sldMk cId="2538596259" sldId="261"/>
            <ac:grpSpMk id="21" creationId="{28FAF094-D087-493F-8DF9-A486C2D6BBAA}"/>
          </ac:grpSpMkLst>
        </pc:grpChg>
        <pc:picChg chg="add mod ord modCrop">
          <ac:chgData name="Jackson,Stefanie" userId="f840b7bb-0adb-4388-ba81-20a0ccbcc149" providerId="ADAL" clId="{9F3E1463-752A-441A-9AB8-830A99592F2E}" dt="2022-05-31T15:30:51.948" v="95" actId="700"/>
          <ac:picMkLst>
            <pc:docMk/>
            <pc:sldMk cId="2538596259" sldId="261"/>
            <ac:picMk id="1026" creationId="{90303AB2-8DBA-1455-626B-BF390C99B321}"/>
          </ac:picMkLst>
        </pc:picChg>
      </pc:sldChg>
      <pc:sldChg chg="modSp new mod ord">
        <pc:chgData name="Jackson,Stefanie" userId="f840b7bb-0adb-4388-ba81-20a0ccbcc149" providerId="ADAL" clId="{9F3E1463-752A-441A-9AB8-830A99592F2E}" dt="2022-05-31T15:54:25.729" v="735" actId="20577"/>
        <pc:sldMkLst>
          <pc:docMk/>
          <pc:sldMk cId="3196544392" sldId="274"/>
        </pc:sldMkLst>
        <pc:spChg chg="mod">
          <ac:chgData name="Jackson,Stefanie" userId="f840b7bb-0adb-4388-ba81-20a0ccbcc149" providerId="ADAL" clId="{9F3E1463-752A-441A-9AB8-830A99592F2E}" dt="2022-05-31T15:49:55.224" v="115" actId="122"/>
          <ac:spMkLst>
            <pc:docMk/>
            <pc:sldMk cId="3196544392" sldId="274"/>
            <ac:spMk id="2" creationId="{138C8705-D2DC-41B0-7848-3E25FE6328A4}"/>
          </ac:spMkLst>
        </pc:spChg>
        <pc:spChg chg="mod">
          <ac:chgData name="Jackson,Stefanie" userId="f840b7bb-0adb-4388-ba81-20a0ccbcc149" providerId="ADAL" clId="{9F3E1463-752A-441A-9AB8-830A99592F2E}" dt="2022-05-31T15:54:25.729" v="735" actId="20577"/>
          <ac:spMkLst>
            <pc:docMk/>
            <pc:sldMk cId="3196544392" sldId="274"/>
            <ac:spMk id="3" creationId="{3BDB4F1B-90ED-87B0-79D5-A44DD8510AFE}"/>
          </ac:spMkLst>
        </pc:spChg>
      </pc:sldChg>
    </pc:docChg>
  </pc:docChgLst>
  <pc:docChgLst>
    <pc:chgData name="Chhabria,Kunal" userId="S::kc3575@drexel.edu::f5d9dc01-2066-4030-a9b3-b12bf200dadc" providerId="AD" clId="Web-{DFB12660-E832-4BDB-203F-7337C426848F}"/>
    <pc:docChg chg="modSld">
      <pc:chgData name="Chhabria,Kunal" userId="S::kc3575@drexel.edu::f5d9dc01-2066-4030-a9b3-b12bf200dadc" providerId="AD" clId="Web-{DFB12660-E832-4BDB-203F-7337C426848F}" dt="2022-05-31T09:30:38.159" v="1"/>
      <pc:docMkLst>
        <pc:docMk/>
      </pc:docMkLst>
      <pc:sldChg chg="addSp delSp modSp">
        <pc:chgData name="Chhabria,Kunal" userId="S::kc3575@drexel.edu::f5d9dc01-2066-4030-a9b3-b12bf200dadc" providerId="AD" clId="Web-{DFB12660-E832-4BDB-203F-7337C426848F}" dt="2022-05-31T09:30:38.159" v="1"/>
        <pc:sldMkLst>
          <pc:docMk/>
          <pc:sldMk cId="1975621237" sldId="264"/>
        </pc:sldMkLst>
        <pc:spChg chg="add del">
          <ac:chgData name="Chhabria,Kunal" userId="S::kc3575@drexel.edu::f5d9dc01-2066-4030-a9b3-b12bf200dadc" providerId="AD" clId="Web-{DFB12660-E832-4BDB-203F-7337C426848F}" dt="2022-05-31T09:30:38.159" v="1"/>
          <ac:spMkLst>
            <pc:docMk/>
            <pc:sldMk cId="1975621237" sldId="264"/>
            <ac:spMk id="3" creationId="{5DD9AAFC-4222-2EE2-C53F-6B06116735A7}"/>
          </ac:spMkLst>
        </pc:spChg>
        <pc:picChg chg="add del mod ord">
          <ac:chgData name="Chhabria,Kunal" userId="S::kc3575@drexel.edu::f5d9dc01-2066-4030-a9b3-b12bf200dadc" providerId="AD" clId="Web-{DFB12660-E832-4BDB-203F-7337C426848F}" dt="2022-05-31T09:30:38.159" v="1"/>
          <ac:picMkLst>
            <pc:docMk/>
            <pc:sldMk cId="1975621237" sldId="264"/>
            <ac:picMk id="4" creationId="{81B5AE4E-4A52-D0EF-0B97-22188A1B0E50}"/>
          </ac:picMkLst>
        </pc:picChg>
      </pc:sldChg>
    </pc:docChg>
  </pc:docChgLst>
  <pc:docChgLst>
    <pc:chgData name="Raut,Mangesh" userId="S::mbr63@drexel.edu::1ad6477f-defd-4065-a0e7-27ce6413797f" providerId="AD" clId="Web-{F021CCF6-7CAE-4AD1-8E55-79155F37F678}"/>
    <pc:docChg chg="addSld modSld">
      <pc:chgData name="Raut,Mangesh" userId="S::mbr63@drexel.edu::1ad6477f-defd-4065-a0e7-27ce6413797f" providerId="AD" clId="Web-{F021CCF6-7CAE-4AD1-8E55-79155F37F678}" dt="2022-05-31T17:21:21.084" v="15" actId="14100"/>
      <pc:docMkLst>
        <pc:docMk/>
      </pc:docMkLst>
      <pc:sldChg chg="modSp">
        <pc:chgData name="Raut,Mangesh" userId="S::mbr63@drexel.edu::1ad6477f-defd-4065-a0e7-27ce6413797f" providerId="AD" clId="Web-{F021CCF6-7CAE-4AD1-8E55-79155F37F678}" dt="2022-05-31T17:19:42.581" v="5" actId="14100"/>
        <pc:sldMkLst>
          <pc:docMk/>
          <pc:sldMk cId="3789157648" sldId="275"/>
        </pc:sldMkLst>
        <pc:spChg chg="mod">
          <ac:chgData name="Raut,Mangesh" userId="S::mbr63@drexel.edu::1ad6477f-defd-4065-a0e7-27ce6413797f" providerId="AD" clId="Web-{F021CCF6-7CAE-4AD1-8E55-79155F37F678}" dt="2022-05-31T17:19:42.581" v="5" actId="14100"/>
          <ac:spMkLst>
            <pc:docMk/>
            <pc:sldMk cId="3789157648" sldId="275"/>
            <ac:spMk id="3" creationId="{E01F8DFD-F370-3CF4-6512-68E23E332C56}"/>
          </ac:spMkLst>
        </pc:spChg>
      </pc:sldChg>
      <pc:sldChg chg="addSp delSp modSp new mod setBg">
        <pc:chgData name="Raut,Mangesh" userId="S::mbr63@drexel.edu::1ad6477f-defd-4065-a0e7-27ce6413797f" providerId="AD" clId="Web-{F021CCF6-7CAE-4AD1-8E55-79155F37F678}" dt="2022-05-31T17:21:21.084" v="15" actId="14100"/>
        <pc:sldMkLst>
          <pc:docMk/>
          <pc:sldMk cId="2819055765" sldId="276"/>
        </pc:sldMkLst>
        <pc:spChg chg="del">
          <ac:chgData name="Raut,Mangesh" userId="S::mbr63@drexel.edu::1ad6477f-defd-4065-a0e7-27ce6413797f" providerId="AD" clId="Web-{F021CCF6-7CAE-4AD1-8E55-79155F37F678}" dt="2022-05-31T17:20:31.880" v="9"/>
          <ac:spMkLst>
            <pc:docMk/>
            <pc:sldMk cId="2819055765" sldId="276"/>
            <ac:spMk id="2" creationId="{57E5295A-6815-F263-6B96-5F3F0AF59289}"/>
          </ac:spMkLst>
        </pc:spChg>
        <pc:spChg chg="del mod">
          <ac:chgData name="Raut,Mangesh" userId="S::mbr63@drexel.edu::1ad6477f-defd-4065-a0e7-27ce6413797f" providerId="AD" clId="Web-{F021CCF6-7CAE-4AD1-8E55-79155F37F678}" dt="2022-05-31T17:20:29.692" v="8"/>
          <ac:spMkLst>
            <pc:docMk/>
            <pc:sldMk cId="2819055765" sldId="276"/>
            <ac:spMk id="3" creationId="{2C1B5E85-8917-9644-BB24-3509A9DF7A7C}"/>
          </ac:spMkLst>
        </pc:spChg>
        <pc:spChg chg="add">
          <ac:chgData name="Raut,Mangesh" userId="S::mbr63@drexel.edu::1ad6477f-defd-4065-a0e7-27ce6413797f" providerId="AD" clId="Web-{F021CCF6-7CAE-4AD1-8E55-79155F37F678}" dt="2022-05-31T17:20:45.364" v="11"/>
          <ac:spMkLst>
            <pc:docMk/>
            <pc:sldMk cId="2819055765" sldId="276"/>
            <ac:spMk id="9" creationId="{F3060C83-F051-4F0E-ABAD-AA0DFC48B218}"/>
          </ac:spMkLst>
        </pc:spChg>
        <pc:spChg chg="add">
          <ac:chgData name="Raut,Mangesh" userId="S::mbr63@drexel.edu::1ad6477f-defd-4065-a0e7-27ce6413797f" providerId="AD" clId="Web-{F021CCF6-7CAE-4AD1-8E55-79155F37F678}" dt="2022-05-31T17:20:45.364" v="11"/>
          <ac:spMkLst>
            <pc:docMk/>
            <pc:sldMk cId="2819055765" sldId="276"/>
            <ac:spMk id="11" creationId="{83C98ABE-055B-441F-B07E-44F97F083C39}"/>
          </ac:spMkLst>
        </pc:spChg>
        <pc:spChg chg="add">
          <ac:chgData name="Raut,Mangesh" userId="S::mbr63@drexel.edu::1ad6477f-defd-4065-a0e7-27ce6413797f" providerId="AD" clId="Web-{F021CCF6-7CAE-4AD1-8E55-79155F37F678}" dt="2022-05-31T17:20:45.364" v="11"/>
          <ac:spMkLst>
            <pc:docMk/>
            <pc:sldMk cId="2819055765" sldId="276"/>
            <ac:spMk id="13" creationId="{29FDB030-9B49-4CED-8CCD-4D99382388AC}"/>
          </ac:spMkLst>
        </pc:spChg>
        <pc:spChg chg="add">
          <ac:chgData name="Raut,Mangesh" userId="S::mbr63@drexel.edu::1ad6477f-defd-4065-a0e7-27ce6413797f" providerId="AD" clId="Web-{F021CCF6-7CAE-4AD1-8E55-79155F37F678}" dt="2022-05-31T17:20:45.364" v="11"/>
          <ac:spMkLst>
            <pc:docMk/>
            <pc:sldMk cId="2819055765" sldId="276"/>
            <ac:spMk id="15" creationId="{3783CA14-24A1-485C-8B30-D6A5D87987AD}"/>
          </ac:spMkLst>
        </pc:spChg>
        <pc:spChg chg="add">
          <ac:chgData name="Raut,Mangesh" userId="S::mbr63@drexel.edu::1ad6477f-defd-4065-a0e7-27ce6413797f" providerId="AD" clId="Web-{F021CCF6-7CAE-4AD1-8E55-79155F37F678}" dt="2022-05-31T17:20:45.364" v="11"/>
          <ac:spMkLst>
            <pc:docMk/>
            <pc:sldMk cId="2819055765" sldId="276"/>
            <ac:spMk id="17" creationId="{9A97C86A-04D6-40F7-AE84-31AB43E6A846}"/>
          </ac:spMkLst>
        </pc:spChg>
        <pc:spChg chg="add">
          <ac:chgData name="Raut,Mangesh" userId="S::mbr63@drexel.edu::1ad6477f-defd-4065-a0e7-27ce6413797f" providerId="AD" clId="Web-{F021CCF6-7CAE-4AD1-8E55-79155F37F678}" dt="2022-05-31T17:20:45.364" v="11"/>
          <ac:spMkLst>
            <pc:docMk/>
            <pc:sldMk cId="2819055765" sldId="276"/>
            <ac:spMk id="19" creationId="{FF9F2414-84E8-453E-B1F3-389FDE8192D9}"/>
          </ac:spMkLst>
        </pc:spChg>
        <pc:spChg chg="add">
          <ac:chgData name="Raut,Mangesh" userId="S::mbr63@drexel.edu::1ad6477f-defd-4065-a0e7-27ce6413797f" providerId="AD" clId="Web-{F021CCF6-7CAE-4AD1-8E55-79155F37F678}" dt="2022-05-31T17:20:45.364" v="11"/>
          <ac:spMkLst>
            <pc:docMk/>
            <pc:sldMk cId="2819055765" sldId="276"/>
            <ac:spMk id="21" creationId="{3ECA69A1-7536-43AC-85EF-C7106179F5ED}"/>
          </ac:spMkLst>
        </pc:spChg>
        <pc:picChg chg="add mod">
          <ac:chgData name="Raut,Mangesh" userId="S::mbr63@drexel.edu::1ad6477f-defd-4065-a0e7-27ce6413797f" providerId="AD" clId="Web-{F021CCF6-7CAE-4AD1-8E55-79155F37F678}" dt="2022-05-31T17:21:21.084" v="15" actId="14100"/>
          <ac:picMkLst>
            <pc:docMk/>
            <pc:sldMk cId="2819055765" sldId="276"/>
            <ac:picMk id="4" creationId="{B5B5FEAC-6B09-0A60-C842-7E8674079E82}"/>
          </ac:picMkLst>
        </pc:picChg>
      </pc:sldChg>
    </pc:docChg>
  </pc:docChgLst>
  <pc:docChgLst>
    <pc:chgData name="Raut,Mangesh" userId="S::mbr63@drexel.edu::1ad6477f-defd-4065-a0e7-27ce6413797f" providerId="AD" clId="Web-{C344E2A2-E062-4F59-995E-C9177DEDAA56}"/>
    <pc:docChg chg="modSld">
      <pc:chgData name="Raut,Mangesh" userId="S::mbr63@drexel.edu::1ad6477f-defd-4065-a0e7-27ce6413797f" providerId="AD" clId="Web-{C344E2A2-E062-4F59-995E-C9177DEDAA56}" dt="2022-05-31T15:58:05.963" v="57"/>
      <pc:docMkLst>
        <pc:docMk/>
      </pc:docMkLst>
      <pc:sldChg chg="modSp">
        <pc:chgData name="Raut,Mangesh" userId="S::mbr63@drexel.edu::1ad6477f-defd-4065-a0e7-27ce6413797f" providerId="AD" clId="Web-{C344E2A2-E062-4F59-995E-C9177DEDAA56}" dt="2022-05-31T15:53:41.548" v="31" actId="20577"/>
        <pc:sldMkLst>
          <pc:docMk/>
          <pc:sldMk cId="4286088118" sldId="258"/>
        </pc:sldMkLst>
        <pc:spChg chg="mod">
          <ac:chgData name="Raut,Mangesh" userId="S::mbr63@drexel.edu::1ad6477f-defd-4065-a0e7-27ce6413797f" providerId="AD" clId="Web-{C344E2A2-E062-4F59-995E-C9177DEDAA56}" dt="2022-05-31T15:53:41.548" v="31" actId="20577"/>
          <ac:spMkLst>
            <pc:docMk/>
            <pc:sldMk cId="4286088118" sldId="258"/>
            <ac:spMk id="2" creationId="{9F84EA2D-1A14-2DF0-8294-AF87C086FBC6}"/>
          </ac:spMkLst>
        </pc:spChg>
      </pc:sldChg>
      <pc:sldChg chg="addSp delSp modSp">
        <pc:chgData name="Raut,Mangesh" userId="S::mbr63@drexel.edu::1ad6477f-defd-4065-a0e7-27ce6413797f" providerId="AD" clId="Web-{C344E2A2-E062-4F59-995E-C9177DEDAA56}" dt="2022-05-31T15:54:05.267" v="34" actId="20577"/>
        <pc:sldMkLst>
          <pc:docMk/>
          <pc:sldMk cId="2538596259" sldId="261"/>
        </pc:sldMkLst>
        <pc:spChg chg="mod">
          <ac:chgData name="Raut,Mangesh" userId="S::mbr63@drexel.edu::1ad6477f-defd-4065-a0e7-27ce6413797f" providerId="AD" clId="Web-{C344E2A2-E062-4F59-995E-C9177DEDAA56}" dt="2022-05-31T15:54:05.267" v="34" actId="20577"/>
          <ac:spMkLst>
            <pc:docMk/>
            <pc:sldMk cId="2538596259" sldId="261"/>
            <ac:spMk id="2" creationId="{9A2BB138-0B72-A260-B186-477C49BBC860}"/>
          </ac:spMkLst>
        </pc:spChg>
        <pc:spChg chg="mod">
          <ac:chgData name="Raut,Mangesh" userId="S::mbr63@drexel.edu::1ad6477f-defd-4065-a0e7-27ce6413797f" providerId="AD" clId="Web-{C344E2A2-E062-4F59-995E-C9177DEDAA56}" dt="2022-05-31T15:51:48.357" v="21" actId="20577"/>
          <ac:spMkLst>
            <pc:docMk/>
            <pc:sldMk cId="2538596259" sldId="261"/>
            <ac:spMk id="5" creationId="{A635D7DE-F7E3-4E97-4252-58A412FA14DE}"/>
          </ac:spMkLst>
        </pc:spChg>
        <pc:spChg chg="del">
          <ac:chgData name="Raut,Mangesh" userId="S::mbr63@drexel.edu::1ad6477f-defd-4065-a0e7-27ce6413797f" providerId="AD" clId="Web-{C344E2A2-E062-4F59-995E-C9177DEDAA56}" dt="2022-05-31T15:50:38.604" v="11"/>
          <ac:spMkLst>
            <pc:docMk/>
            <pc:sldMk cId="2538596259" sldId="261"/>
            <ac:spMk id="20" creationId="{DBF61EA3-B236-439E-9C0B-340980D56BEE}"/>
          </ac:spMkLst>
        </pc:spChg>
        <pc:spChg chg="del">
          <ac:chgData name="Raut,Mangesh" userId="S::mbr63@drexel.edu::1ad6477f-defd-4065-a0e7-27ce6413797f" providerId="AD" clId="Web-{C344E2A2-E062-4F59-995E-C9177DEDAA56}" dt="2022-05-31T15:50:38.604" v="11"/>
          <ac:spMkLst>
            <pc:docMk/>
            <pc:sldMk cId="2538596259" sldId="261"/>
            <ac:spMk id="23" creationId="{E659831F-0D9A-4C63-9EBB-8435B85A440F}"/>
          </ac:spMkLst>
        </pc:spChg>
        <pc:spChg chg="add">
          <ac:chgData name="Raut,Mangesh" userId="S::mbr63@drexel.edu::1ad6477f-defd-4065-a0e7-27ce6413797f" providerId="AD" clId="Web-{C344E2A2-E062-4F59-995E-C9177DEDAA56}" dt="2022-05-31T15:50:38.604" v="11"/>
          <ac:spMkLst>
            <pc:docMk/>
            <pc:sldMk cId="2538596259" sldId="261"/>
            <ac:spMk id="71" creationId="{42A5316D-ED2F-4F89-B4B4-8D9240B1A348}"/>
          </ac:spMkLst>
        </pc:spChg>
        <pc:grpChg chg="del">
          <ac:chgData name="Raut,Mangesh" userId="S::mbr63@drexel.edu::1ad6477f-defd-4065-a0e7-27ce6413797f" providerId="AD" clId="Web-{C344E2A2-E062-4F59-995E-C9177DEDAA56}" dt="2022-05-31T15:50:38.604" v="11"/>
          <ac:grpSpMkLst>
            <pc:docMk/>
            <pc:sldMk cId="2538596259" sldId="261"/>
            <ac:grpSpMk id="21" creationId="{28FAF094-D087-493F-8DF9-A486C2D6BBAA}"/>
          </ac:grpSpMkLst>
        </pc:grpChg>
        <pc:picChg chg="mod">
          <ac:chgData name="Raut,Mangesh" userId="S::mbr63@drexel.edu::1ad6477f-defd-4065-a0e7-27ce6413797f" providerId="AD" clId="Web-{C344E2A2-E062-4F59-995E-C9177DEDAA56}" dt="2022-05-31T15:51:27.309" v="17" actId="1076"/>
          <ac:picMkLst>
            <pc:docMk/>
            <pc:sldMk cId="2538596259" sldId="261"/>
            <ac:picMk id="1026" creationId="{90303AB2-8DBA-1455-626B-BF390C99B321}"/>
          </ac:picMkLst>
        </pc:picChg>
      </pc:sldChg>
      <pc:sldChg chg="modSp">
        <pc:chgData name="Raut,Mangesh" userId="S::mbr63@drexel.edu::1ad6477f-defd-4065-a0e7-27ce6413797f" providerId="AD" clId="Web-{C344E2A2-E062-4F59-995E-C9177DEDAA56}" dt="2022-05-31T15:53:26.750" v="30" actId="20577"/>
        <pc:sldMkLst>
          <pc:docMk/>
          <pc:sldMk cId="31283004" sldId="262"/>
        </pc:sldMkLst>
        <pc:spChg chg="mod">
          <ac:chgData name="Raut,Mangesh" userId="S::mbr63@drexel.edu::1ad6477f-defd-4065-a0e7-27ce6413797f" providerId="AD" clId="Web-{C344E2A2-E062-4F59-995E-C9177DEDAA56}" dt="2022-05-31T15:53:26.750" v="30" actId="20577"/>
          <ac:spMkLst>
            <pc:docMk/>
            <pc:sldMk cId="31283004" sldId="262"/>
            <ac:spMk id="2" creationId="{FB18A357-516B-D2B1-F3F4-01037F93D315}"/>
          </ac:spMkLst>
        </pc:spChg>
      </pc:sldChg>
      <pc:sldChg chg="addSp delSp modSp">
        <pc:chgData name="Raut,Mangesh" userId="S::mbr63@drexel.edu::1ad6477f-defd-4065-a0e7-27ce6413797f" providerId="AD" clId="Web-{C344E2A2-E062-4F59-995E-C9177DEDAA56}" dt="2022-05-31T15:52:33.921" v="27" actId="1076"/>
        <pc:sldMkLst>
          <pc:docMk/>
          <pc:sldMk cId="1138762472" sldId="270"/>
        </pc:sldMkLst>
        <pc:spChg chg="mod">
          <ac:chgData name="Raut,Mangesh" userId="S::mbr63@drexel.edu::1ad6477f-defd-4065-a0e7-27ce6413797f" providerId="AD" clId="Web-{C344E2A2-E062-4F59-995E-C9177DEDAA56}" dt="2022-05-31T15:52:33.921" v="27" actId="1076"/>
          <ac:spMkLst>
            <pc:docMk/>
            <pc:sldMk cId="1138762472" sldId="270"/>
            <ac:spMk id="2" creationId="{9A2BB138-0B72-A260-B186-477C49BBC860}"/>
          </ac:spMkLst>
        </pc:spChg>
        <pc:spChg chg="del">
          <ac:chgData name="Raut,Mangesh" userId="S::mbr63@drexel.edu::1ad6477f-defd-4065-a0e7-27ce6413797f" providerId="AD" clId="Web-{C344E2A2-E062-4F59-995E-C9177DEDAA56}" dt="2022-05-31T15:47:47.645" v="1"/>
          <ac:spMkLst>
            <pc:docMk/>
            <pc:sldMk cId="1138762472" sldId="270"/>
            <ac:spMk id="69" creationId="{1045B59B-615E-4718-A150-42DE5D03E1C8}"/>
          </ac:spMkLst>
        </pc:spChg>
        <pc:spChg chg="del">
          <ac:chgData name="Raut,Mangesh" userId="S::mbr63@drexel.edu::1ad6477f-defd-4065-a0e7-27ce6413797f" providerId="AD" clId="Web-{C344E2A2-E062-4F59-995E-C9177DEDAA56}" dt="2022-05-31T15:47:47.645" v="1"/>
          <ac:spMkLst>
            <pc:docMk/>
            <pc:sldMk cId="1138762472" sldId="270"/>
            <ac:spMk id="70" creationId="{D6CF29CD-38B8-4924-BA11-6D60517487EF}"/>
          </ac:spMkLst>
        </pc:spChg>
        <pc:spChg chg="add">
          <ac:chgData name="Raut,Mangesh" userId="S::mbr63@drexel.edu::1ad6477f-defd-4065-a0e7-27ce6413797f" providerId="AD" clId="Web-{C344E2A2-E062-4F59-995E-C9177DEDAA56}" dt="2022-05-31T15:47:47.645" v="1"/>
          <ac:spMkLst>
            <pc:docMk/>
            <pc:sldMk cId="1138762472" sldId="270"/>
            <ac:spMk id="77" creationId="{7F57BEA8-497D-4AA8-8A18-BDCD696B25FE}"/>
          </ac:spMkLst>
        </pc:spChg>
        <pc:picChg chg="mod">
          <ac:chgData name="Raut,Mangesh" userId="S::mbr63@drexel.edu::1ad6477f-defd-4065-a0e7-27ce6413797f" providerId="AD" clId="Web-{C344E2A2-E062-4F59-995E-C9177DEDAA56}" dt="2022-05-31T15:47:47.645" v="1"/>
          <ac:picMkLst>
            <pc:docMk/>
            <pc:sldMk cId="1138762472" sldId="270"/>
            <ac:picMk id="4" creationId="{96887A3C-4A51-D605-5054-6D43C6EE95F5}"/>
          </ac:picMkLst>
        </pc:picChg>
        <pc:cxnChg chg="add">
          <ac:chgData name="Raut,Mangesh" userId="S::mbr63@drexel.edu::1ad6477f-defd-4065-a0e7-27ce6413797f" providerId="AD" clId="Web-{C344E2A2-E062-4F59-995E-C9177DEDAA56}" dt="2022-05-31T15:47:47.645" v="1"/>
          <ac:cxnSpMkLst>
            <pc:docMk/>
            <pc:sldMk cId="1138762472" sldId="270"/>
            <ac:cxnSpMk id="75" creationId="{D2E961F1-4A28-4A5F-BBD4-6E400E5E6C75}"/>
          </ac:cxnSpMkLst>
        </pc:cxnChg>
        <pc:cxnChg chg="add">
          <ac:chgData name="Raut,Mangesh" userId="S::mbr63@drexel.edu::1ad6477f-defd-4065-a0e7-27ce6413797f" providerId="AD" clId="Web-{C344E2A2-E062-4F59-995E-C9177DEDAA56}" dt="2022-05-31T15:47:47.645" v="1"/>
          <ac:cxnSpMkLst>
            <pc:docMk/>
            <pc:sldMk cId="1138762472" sldId="270"/>
            <ac:cxnSpMk id="79" creationId="{A82415D3-DDE5-4D63-8CB3-23A5EC581B27}"/>
          </ac:cxnSpMkLst>
        </pc:cxnChg>
        <pc:cxnChg chg="add">
          <ac:chgData name="Raut,Mangesh" userId="S::mbr63@drexel.edu::1ad6477f-defd-4065-a0e7-27ce6413797f" providerId="AD" clId="Web-{C344E2A2-E062-4F59-995E-C9177DEDAA56}" dt="2022-05-31T15:47:47.645" v="1"/>
          <ac:cxnSpMkLst>
            <pc:docMk/>
            <pc:sldMk cId="1138762472" sldId="270"/>
            <ac:cxnSpMk id="81" creationId="{AD7193FB-6AE6-4B3B-8F89-56B55DD63B4D}"/>
          </ac:cxnSpMkLst>
        </pc:cxnChg>
      </pc:sldChg>
      <pc:sldChg chg="addSp delSp modSp">
        <pc:chgData name="Raut,Mangesh" userId="S::mbr63@drexel.edu::1ad6477f-defd-4065-a0e7-27ce6413797f" providerId="AD" clId="Web-{C344E2A2-E062-4F59-995E-C9177DEDAA56}" dt="2022-05-31T15:52:24.170" v="26" actId="1076"/>
        <pc:sldMkLst>
          <pc:docMk/>
          <pc:sldMk cId="2394206029" sldId="271"/>
        </pc:sldMkLst>
        <pc:spChg chg="mod">
          <ac:chgData name="Raut,Mangesh" userId="S::mbr63@drexel.edu::1ad6477f-defd-4065-a0e7-27ce6413797f" providerId="AD" clId="Web-{C344E2A2-E062-4F59-995E-C9177DEDAA56}" dt="2022-05-31T15:52:24.170" v="26" actId="1076"/>
          <ac:spMkLst>
            <pc:docMk/>
            <pc:sldMk cId="2394206029" sldId="271"/>
            <ac:spMk id="2" creationId="{9A2BB138-0B72-A260-B186-477C49BBC860}"/>
          </ac:spMkLst>
        </pc:spChg>
        <pc:spChg chg="del">
          <ac:chgData name="Raut,Mangesh" userId="S::mbr63@drexel.edu::1ad6477f-defd-4065-a0e7-27ce6413797f" providerId="AD" clId="Web-{C344E2A2-E062-4F59-995E-C9177DEDAA56}" dt="2022-05-31T15:47:33.239" v="0"/>
          <ac:spMkLst>
            <pc:docMk/>
            <pc:sldMk cId="2394206029" sldId="271"/>
            <ac:spMk id="69" creationId="{1045B59B-615E-4718-A150-42DE5D03E1C8}"/>
          </ac:spMkLst>
        </pc:spChg>
        <pc:spChg chg="del">
          <ac:chgData name="Raut,Mangesh" userId="S::mbr63@drexel.edu::1ad6477f-defd-4065-a0e7-27ce6413797f" providerId="AD" clId="Web-{C344E2A2-E062-4F59-995E-C9177DEDAA56}" dt="2022-05-31T15:47:33.239" v="0"/>
          <ac:spMkLst>
            <pc:docMk/>
            <pc:sldMk cId="2394206029" sldId="271"/>
            <ac:spMk id="70" creationId="{D6CF29CD-38B8-4924-BA11-6D60517487EF}"/>
          </ac:spMkLst>
        </pc:spChg>
        <pc:spChg chg="add">
          <ac:chgData name="Raut,Mangesh" userId="S::mbr63@drexel.edu::1ad6477f-defd-4065-a0e7-27ce6413797f" providerId="AD" clId="Web-{C344E2A2-E062-4F59-995E-C9177DEDAA56}" dt="2022-05-31T15:47:33.239" v="0"/>
          <ac:spMkLst>
            <pc:docMk/>
            <pc:sldMk cId="2394206029" sldId="271"/>
            <ac:spMk id="77" creationId="{7F57BEA8-497D-4AA8-8A18-BDCD696B25FE}"/>
          </ac:spMkLst>
        </pc:spChg>
        <pc:picChg chg="mod">
          <ac:chgData name="Raut,Mangesh" userId="S::mbr63@drexel.edu::1ad6477f-defd-4065-a0e7-27ce6413797f" providerId="AD" clId="Web-{C344E2A2-E062-4F59-995E-C9177DEDAA56}" dt="2022-05-31T15:47:33.239" v="0"/>
          <ac:picMkLst>
            <pc:docMk/>
            <pc:sldMk cId="2394206029" sldId="271"/>
            <ac:picMk id="6" creationId="{F3025629-8A59-BA78-3591-F44D6187AABA}"/>
          </ac:picMkLst>
        </pc:picChg>
        <pc:cxnChg chg="add">
          <ac:chgData name="Raut,Mangesh" userId="S::mbr63@drexel.edu::1ad6477f-defd-4065-a0e7-27ce6413797f" providerId="AD" clId="Web-{C344E2A2-E062-4F59-995E-C9177DEDAA56}" dt="2022-05-31T15:47:33.239" v="0"/>
          <ac:cxnSpMkLst>
            <pc:docMk/>
            <pc:sldMk cId="2394206029" sldId="271"/>
            <ac:cxnSpMk id="75" creationId="{D2E961F1-4A28-4A5F-BBD4-6E400E5E6C75}"/>
          </ac:cxnSpMkLst>
        </pc:cxnChg>
        <pc:cxnChg chg="add">
          <ac:chgData name="Raut,Mangesh" userId="S::mbr63@drexel.edu::1ad6477f-defd-4065-a0e7-27ce6413797f" providerId="AD" clId="Web-{C344E2A2-E062-4F59-995E-C9177DEDAA56}" dt="2022-05-31T15:47:33.239" v="0"/>
          <ac:cxnSpMkLst>
            <pc:docMk/>
            <pc:sldMk cId="2394206029" sldId="271"/>
            <ac:cxnSpMk id="79" creationId="{A82415D3-DDE5-4D63-8CB3-23A5EC581B27}"/>
          </ac:cxnSpMkLst>
        </pc:cxnChg>
        <pc:cxnChg chg="add">
          <ac:chgData name="Raut,Mangesh" userId="S::mbr63@drexel.edu::1ad6477f-defd-4065-a0e7-27ce6413797f" providerId="AD" clId="Web-{C344E2A2-E062-4F59-995E-C9177DEDAA56}" dt="2022-05-31T15:47:33.239" v="0"/>
          <ac:cxnSpMkLst>
            <pc:docMk/>
            <pc:sldMk cId="2394206029" sldId="271"/>
            <ac:cxnSpMk id="81" creationId="{AD7193FB-6AE6-4B3B-8F89-56B55DD63B4D}"/>
          </ac:cxnSpMkLst>
        </pc:cxnChg>
      </pc:sldChg>
      <pc:sldChg chg="addSp delSp modSp">
        <pc:chgData name="Raut,Mangesh" userId="S::mbr63@drexel.edu::1ad6477f-defd-4065-a0e7-27ce6413797f" providerId="AD" clId="Web-{C344E2A2-E062-4F59-995E-C9177DEDAA56}" dt="2022-05-31T15:52:45.499" v="28" actId="1076"/>
        <pc:sldMkLst>
          <pc:docMk/>
          <pc:sldMk cId="3003406079" sldId="273"/>
        </pc:sldMkLst>
        <pc:spChg chg="mod">
          <ac:chgData name="Raut,Mangesh" userId="S::mbr63@drexel.edu::1ad6477f-defd-4065-a0e7-27ce6413797f" providerId="AD" clId="Web-{C344E2A2-E062-4F59-995E-C9177DEDAA56}" dt="2022-05-31T15:52:45.499" v="28" actId="1076"/>
          <ac:spMkLst>
            <pc:docMk/>
            <pc:sldMk cId="3003406079" sldId="273"/>
            <ac:spMk id="2" creationId="{9A2BB138-0B72-A260-B186-477C49BBC860}"/>
          </ac:spMkLst>
        </pc:spChg>
        <pc:spChg chg="del">
          <ac:chgData name="Raut,Mangesh" userId="S::mbr63@drexel.edu::1ad6477f-defd-4065-a0e7-27ce6413797f" providerId="AD" clId="Web-{C344E2A2-E062-4F59-995E-C9177DEDAA56}" dt="2022-05-31T15:47:53.708" v="2"/>
          <ac:spMkLst>
            <pc:docMk/>
            <pc:sldMk cId="3003406079" sldId="273"/>
            <ac:spMk id="69" creationId="{1045B59B-615E-4718-A150-42DE5D03E1C8}"/>
          </ac:spMkLst>
        </pc:spChg>
        <pc:spChg chg="del">
          <ac:chgData name="Raut,Mangesh" userId="S::mbr63@drexel.edu::1ad6477f-defd-4065-a0e7-27ce6413797f" providerId="AD" clId="Web-{C344E2A2-E062-4F59-995E-C9177DEDAA56}" dt="2022-05-31T15:47:53.708" v="2"/>
          <ac:spMkLst>
            <pc:docMk/>
            <pc:sldMk cId="3003406079" sldId="273"/>
            <ac:spMk id="70" creationId="{D6CF29CD-38B8-4924-BA11-6D60517487EF}"/>
          </ac:spMkLst>
        </pc:spChg>
        <pc:spChg chg="add">
          <ac:chgData name="Raut,Mangesh" userId="S::mbr63@drexel.edu::1ad6477f-defd-4065-a0e7-27ce6413797f" providerId="AD" clId="Web-{C344E2A2-E062-4F59-995E-C9177DEDAA56}" dt="2022-05-31T15:47:53.708" v="2"/>
          <ac:spMkLst>
            <pc:docMk/>
            <pc:sldMk cId="3003406079" sldId="273"/>
            <ac:spMk id="77" creationId="{7F57BEA8-497D-4AA8-8A18-BDCD696B25FE}"/>
          </ac:spMkLst>
        </pc:spChg>
        <pc:picChg chg="mod">
          <ac:chgData name="Raut,Mangesh" userId="S::mbr63@drexel.edu::1ad6477f-defd-4065-a0e7-27ce6413797f" providerId="AD" clId="Web-{C344E2A2-E062-4F59-995E-C9177DEDAA56}" dt="2022-05-31T15:47:53.708" v="2"/>
          <ac:picMkLst>
            <pc:docMk/>
            <pc:sldMk cId="3003406079" sldId="273"/>
            <ac:picMk id="5" creationId="{4278F9F8-2097-3286-2BB8-543CE209432B}"/>
          </ac:picMkLst>
        </pc:picChg>
        <pc:cxnChg chg="add">
          <ac:chgData name="Raut,Mangesh" userId="S::mbr63@drexel.edu::1ad6477f-defd-4065-a0e7-27ce6413797f" providerId="AD" clId="Web-{C344E2A2-E062-4F59-995E-C9177DEDAA56}" dt="2022-05-31T15:47:53.708" v="2"/>
          <ac:cxnSpMkLst>
            <pc:docMk/>
            <pc:sldMk cId="3003406079" sldId="273"/>
            <ac:cxnSpMk id="75" creationId="{D2E961F1-4A28-4A5F-BBD4-6E400E5E6C75}"/>
          </ac:cxnSpMkLst>
        </pc:cxnChg>
        <pc:cxnChg chg="add">
          <ac:chgData name="Raut,Mangesh" userId="S::mbr63@drexel.edu::1ad6477f-defd-4065-a0e7-27ce6413797f" providerId="AD" clId="Web-{C344E2A2-E062-4F59-995E-C9177DEDAA56}" dt="2022-05-31T15:47:53.708" v="2"/>
          <ac:cxnSpMkLst>
            <pc:docMk/>
            <pc:sldMk cId="3003406079" sldId="273"/>
            <ac:cxnSpMk id="79" creationId="{A82415D3-DDE5-4D63-8CB3-23A5EC581B27}"/>
          </ac:cxnSpMkLst>
        </pc:cxnChg>
        <pc:cxnChg chg="add">
          <ac:chgData name="Raut,Mangesh" userId="S::mbr63@drexel.edu::1ad6477f-defd-4065-a0e7-27ce6413797f" providerId="AD" clId="Web-{C344E2A2-E062-4F59-995E-C9177DEDAA56}" dt="2022-05-31T15:47:53.708" v="2"/>
          <ac:cxnSpMkLst>
            <pc:docMk/>
            <pc:sldMk cId="3003406079" sldId="273"/>
            <ac:cxnSpMk id="81" creationId="{AD7193FB-6AE6-4B3B-8F89-56B55DD63B4D}"/>
          </ac:cxnSpMkLst>
        </pc:cxnChg>
      </pc:sldChg>
      <pc:sldChg chg="addSp delSp modSp mod setBg setClrOvrMap">
        <pc:chgData name="Raut,Mangesh" userId="S::mbr63@drexel.edu::1ad6477f-defd-4065-a0e7-27ce6413797f" providerId="AD" clId="Web-{C344E2A2-E062-4F59-995E-C9177DEDAA56}" dt="2022-05-31T15:58:05.963" v="57"/>
        <pc:sldMkLst>
          <pc:docMk/>
          <pc:sldMk cId="3196544392" sldId="274"/>
        </pc:sldMkLst>
        <pc:spChg chg="mod">
          <ac:chgData name="Raut,Mangesh" userId="S::mbr63@drexel.edu::1ad6477f-defd-4065-a0e7-27ce6413797f" providerId="AD" clId="Web-{C344E2A2-E062-4F59-995E-C9177DEDAA56}" dt="2022-05-31T15:58:05.963" v="57"/>
          <ac:spMkLst>
            <pc:docMk/>
            <pc:sldMk cId="3196544392" sldId="274"/>
            <ac:spMk id="2" creationId="{138C8705-D2DC-41B0-7848-3E25FE6328A4}"/>
          </ac:spMkLst>
        </pc:spChg>
        <pc:spChg chg="add del mod">
          <ac:chgData name="Raut,Mangesh" userId="S::mbr63@drexel.edu::1ad6477f-defd-4065-a0e7-27ce6413797f" providerId="AD" clId="Web-{C344E2A2-E062-4F59-995E-C9177DEDAA56}" dt="2022-05-31T15:58:05.963" v="57"/>
          <ac:spMkLst>
            <pc:docMk/>
            <pc:sldMk cId="3196544392" sldId="274"/>
            <ac:spMk id="3" creationId="{3BDB4F1B-90ED-87B0-79D5-A44DD8510AFE}"/>
          </ac:spMkLst>
        </pc:spChg>
        <pc:spChg chg="add del">
          <ac:chgData name="Raut,Mangesh" userId="S::mbr63@drexel.edu::1ad6477f-defd-4065-a0e7-27ce6413797f" providerId="AD" clId="Web-{C344E2A2-E062-4F59-995E-C9177DEDAA56}" dt="2022-05-31T15:54:48.909" v="36"/>
          <ac:spMkLst>
            <pc:docMk/>
            <pc:sldMk cId="3196544392" sldId="274"/>
            <ac:spMk id="8" creationId="{2B566528-1B12-4246-9431-5C2D7D081168}"/>
          </ac:spMkLst>
        </pc:spChg>
        <pc:spChg chg="add del">
          <ac:chgData name="Raut,Mangesh" userId="S::mbr63@drexel.edu::1ad6477f-defd-4065-a0e7-27ce6413797f" providerId="AD" clId="Web-{C344E2A2-E062-4F59-995E-C9177DEDAA56}" dt="2022-05-31T15:54:48.909" v="36"/>
          <ac:spMkLst>
            <pc:docMk/>
            <pc:sldMk cId="3196544392" sldId="274"/>
            <ac:spMk id="10" creationId="{2E80C965-DB6D-4F81-9E9E-B027384D0BD6}"/>
          </ac:spMkLst>
        </pc:spChg>
        <pc:spChg chg="add del">
          <ac:chgData name="Raut,Mangesh" userId="S::mbr63@drexel.edu::1ad6477f-defd-4065-a0e7-27ce6413797f" providerId="AD" clId="Web-{C344E2A2-E062-4F59-995E-C9177DEDAA56}" dt="2022-05-31T15:54:48.909" v="36"/>
          <ac:spMkLst>
            <pc:docMk/>
            <pc:sldMk cId="3196544392" sldId="274"/>
            <ac:spMk id="12" creationId="{A580F890-B085-4E95-96AA-55AEBEC5CE6E}"/>
          </ac:spMkLst>
        </pc:spChg>
        <pc:spChg chg="add del">
          <ac:chgData name="Raut,Mangesh" userId="S::mbr63@drexel.edu::1ad6477f-defd-4065-a0e7-27ce6413797f" providerId="AD" clId="Web-{C344E2A2-E062-4F59-995E-C9177DEDAA56}" dt="2022-05-31T15:54:48.909" v="36"/>
          <ac:spMkLst>
            <pc:docMk/>
            <pc:sldMk cId="3196544392" sldId="274"/>
            <ac:spMk id="14" creationId="{D3F51FEB-38FB-4F6C-9F7B-2F2AFAB65463}"/>
          </ac:spMkLst>
        </pc:spChg>
        <pc:spChg chg="add del">
          <ac:chgData name="Raut,Mangesh" userId="S::mbr63@drexel.edu::1ad6477f-defd-4065-a0e7-27ce6413797f" providerId="AD" clId="Web-{C344E2A2-E062-4F59-995E-C9177DEDAA56}" dt="2022-05-31T15:54:48.909" v="36"/>
          <ac:spMkLst>
            <pc:docMk/>
            <pc:sldMk cId="3196544392" sldId="274"/>
            <ac:spMk id="16" creationId="{1E547BA6-BAE0-43BB-A7CA-60F69CE252F0}"/>
          </ac:spMkLst>
        </pc:spChg>
        <pc:spChg chg="add del">
          <ac:chgData name="Raut,Mangesh" userId="S::mbr63@drexel.edu::1ad6477f-defd-4065-a0e7-27ce6413797f" providerId="AD" clId="Web-{C344E2A2-E062-4F59-995E-C9177DEDAA56}" dt="2022-05-31T15:58:05.963" v="57"/>
          <ac:spMkLst>
            <pc:docMk/>
            <pc:sldMk cId="3196544392" sldId="274"/>
            <ac:spMk id="18" creationId="{02D886F1-CB4A-4FC1-AAA7-9402B0D0DDDD}"/>
          </ac:spMkLst>
        </pc:spChg>
        <pc:spChg chg="add del">
          <ac:chgData name="Raut,Mangesh" userId="S::mbr63@drexel.edu::1ad6477f-defd-4065-a0e7-27ce6413797f" providerId="AD" clId="Web-{C344E2A2-E062-4F59-995E-C9177DEDAA56}" dt="2022-05-31T15:58:05.963" v="57"/>
          <ac:spMkLst>
            <pc:docMk/>
            <pc:sldMk cId="3196544392" sldId="274"/>
            <ac:spMk id="19" creationId="{762B7B97-C3EE-4AEE-A61F-AFA873FE2FCA}"/>
          </ac:spMkLst>
        </pc:spChg>
        <pc:spChg chg="add del">
          <ac:chgData name="Raut,Mangesh" userId="S::mbr63@drexel.edu::1ad6477f-defd-4065-a0e7-27ce6413797f" providerId="AD" clId="Web-{C344E2A2-E062-4F59-995E-C9177DEDAA56}" dt="2022-05-31T15:58:05.932" v="56"/>
          <ac:spMkLst>
            <pc:docMk/>
            <pc:sldMk cId="3196544392" sldId="274"/>
            <ac:spMk id="24" creationId="{488333BA-AE6E-427A-9B16-A39C8073F4EB}"/>
          </ac:spMkLst>
        </pc:spChg>
        <pc:spChg chg="add del">
          <ac:chgData name="Raut,Mangesh" userId="S::mbr63@drexel.edu::1ad6477f-defd-4065-a0e7-27ce6413797f" providerId="AD" clId="Web-{C344E2A2-E062-4F59-995E-C9177DEDAA56}" dt="2022-05-31T15:58:00.572" v="54"/>
          <ac:spMkLst>
            <pc:docMk/>
            <pc:sldMk cId="3196544392" sldId="274"/>
            <ac:spMk id="26" creationId="{9228552E-C8B1-4A80-8448-0787CE0FC704}"/>
          </ac:spMkLst>
        </pc:spChg>
        <pc:spChg chg="add del">
          <ac:chgData name="Raut,Mangesh" userId="S::mbr63@drexel.edu::1ad6477f-defd-4065-a0e7-27ce6413797f" providerId="AD" clId="Web-{C344E2A2-E062-4F59-995E-C9177DEDAA56}" dt="2022-05-31T15:58:05.932" v="56"/>
          <ac:spMkLst>
            <pc:docMk/>
            <pc:sldMk cId="3196544392" sldId="274"/>
            <ac:spMk id="28" creationId="{F98ED85F-DCEE-4B50-802E-71A6E3E12B04}"/>
          </ac:spMkLst>
        </pc:spChg>
        <pc:spChg chg="add del">
          <ac:chgData name="Raut,Mangesh" userId="S::mbr63@drexel.edu::1ad6477f-defd-4065-a0e7-27ce6413797f" providerId="AD" clId="Web-{C344E2A2-E062-4F59-995E-C9177DEDAA56}" dt="2022-05-31T15:58:05.932" v="56"/>
          <ac:spMkLst>
            <pc:docMk/>
            <pc:sldMk cId="3196544392" sldId="274"/>
            <ac:spMk id="29" creationId="{3BDB4F1B-90ED-87B0-79D5-A44DD8510AFE}"/>
          </ac:spMkLst>
        </pc:spChg>
        <pc:spChg chg="add">
          <ac:chgData name="Raut,Mangesh" userId="S::mbr63@drexel.edu::1ad6477f-defd-4065-a0e7-27ce6413797f" providerId="AD" clId="Web-{C344E2A2-E062-4F59-995E-C9177DEDAA56}" dt="2022-05-31T15:58:05.963" v="57"/>
          <ac:spMkLst>
            <pc:docMk/>
            <pc:sldMk cId="3196544392" sldId="274"/>
            <ac:spMk id="31" creationId="{9228552E-C8B1-4A80-8448-0787CE0FC704}"/>
          </ac:spMkLst>
        </pc:spChg>
        <pc:graphicFrameChg chg="add del">
          <ac:chgData name="Raut,Mangesh" userId="S::mbr63@drexel.edu::1ad6477f-defd-4065-a0e7-27ce6413797f" providerId="AD" clId="Web-{C344E2A2-E062-4F59-995E-C9177DEDAA56}" dt="2022-05-31T15:58:00.572" v="54"/>
          <ac:graphicFrameMkLst>
            <pc:docMk/>
            <pc:sldMk cId="3196544392" sldId="274"/>
            <ac:graphicFrameMk id="21" creationId="{630A9C43-B80B-8CA4-B070-140B7B1763A1}"/>
          </ac:graphicFrameMkLst>
        </pc:graphicFrameChg>
        <pc:graphicFrameChg chg="add">
          <ac:chgData name="Raut,Mangesh" userId="S::mbr63@drexel.edu::1ad6477f-defd-4065-a0e7-27ce6413797f" providerId="AD" clId="Web-{C344E2A2-E062-4F59-995E-C9177DEDAA56}" dt="2022-05-31T15:58:05.963" v="57"/>
          <ac:graphicFrameMkLst>
            <pc:docMk/>
            <pc:sldMk cId="3196544392" sldId="274"/>
            <ac:graphicFrameMk id="33" creationId="{630A9C43-B80B-8CA4-B070-140B7B1763A1}"/>
          </ac:graphicFrameMkLst>
        </pc:graphicFrameChg>
        <pc:picChg chg="add del">
          <ac:chgData name="Raut,Mangesh" userId="S::mbr63@drexel.edu::1ad6477f-defd-4065-a0e7-27ce6413797f" providerId="AD" clId="Web-{C344E2A2-E062-4F59-995E-C9177DEDAA56}" dt="2022-05-31T15:58:00.572" v="54"/>
          <ac:picMkLst>
            <pc:docMk/>
            <pc:sldMk cId="3196544392" sldId="274"/>
            <ac:picMk id="22" creationId="{AC073E35-C8B0-2875-4002-653C3CE25561}"/>
          </ac:picMkLst>
        </pc:picChg>
        <pc:picChg chg="add">
          <ac:chgData name="Raut,Mangesh" userId="S::mbr63@drexel.edu::1ad6477f-defd-4065-a0e7-27ce6413797f" providerId="AD" clId="Web-{C344E2A2-E062-4F59-995E-C9177DEDAA56}" dt="2022-05-31T15:58:05.963" v="57"/>
          <ac:picMkLst>
            <pc:docMk/>
            <pc:sldMk cId="3196544392" sldId="274"/>
            <ac:picMk id="32" creationId="{AC073E35-C8B0-2875-4002-653C3CE25561}"/>
          </ac:picMkLst>
        </pc:picChg>
      </pc:sldChg>
    </pc:docChg>
  </pc:docChgLst>
  <pc:docChgLst>
    <pc:chgData name="Raut,Mangesh" userId="S::mbr63@drexel.edu::1ad6477f-defd-4065-a0e7-27ce6413797f" providerId="AD" clId="Web-{E4DDE59B-BB4D-4091-B96A-19B16FF2A897}"/>
    <pc:docChg chg="addSld modSld">
      <pc:chgData name="Raut,Mangesh" userId="S::mbr63@drexel.edu::1ad6477f-defd-4065-a0e7-27ce6413797f" providerId="AD" clId="Web-{E4DDE59B-BB4D-4091-B96A-19B16FF2A897}" dt="2022-05-31T17:15:54.565" v="161" actId="14100"/>
      <pc:docMkLst>
        <pc:docMk/>
      </pc:docMkLst>
      <pc:sldChg chg="addSp delSp modSp new mod setBg">
        <pc:chgData name="Raut,Mangesh" userId="S::mbr63@drexel.edu::1ad6477f-defd-4065-a0e7-27ce6413797f" providerId="AD" clId="Web-{E4DDE59B-BB4D-4091-B96A-19B16FF2A897}" dt="2022-05-31T17:15:54.565" v="161" actId="14100"/>
        <pc:sldMkLst>
          <pc:docMk/>
          <pc:sldMk cId="3789157648" sldId="275"/>
        </pc:sldMkLst>
        <pc:spChg chg="mod">
          <ac:chgData name="Raut,Mangesh" userId="S::mbr63@drexel.edu::1ad6477f-defd-4065-a0e7-27ce6413797f" providerId="AD" clId="Web-{E4DDE59B-BB4D-4091-B96A-19B16FF2A897}" dt="2022-05-31T17:14:13.390" v="145"/>
          <ac:spMkLst>
            <pc:docMk/>
            <pc:sldMk cId="3789157648" sldId="275"/>
            <ac:spMk id="2" creationId="{83EAA968-9A74-8D18-CAC8-595A9E1AC76F}"/>
          </ac:spMkLst>
        </pc:spChg>
        <pc:spChg chg="mod">
          <ac:chgData name="Raut,Mangesh" userId="S::mbr63@drexel.edu::1ad6477f-defd-4065-a0e7-27ce6413797f" providerId="AD" clId="Web-{E4DDE59B-BB4D-4091-B96A-19B16FF2A897}" dt="2022-05-31T17:15:54.565" v="161" actId="14100"/>
          <ac:spMkLst>
            <pc:docMk/>
            <pc:sldMk cId="3789157648" sldId="275"/>
            <ac:spMk id="3" creationId="{E01F8DFD-F370-3CF4-6512-68E23E332C56}"/>
          </ac:spMkLst>
        </pc:spChg>
        <pc:spChg chg="add del">
          <ac:chgData name="Raut,Mangesh" userId="S::mbr63@drexel.edu::1ad6477f-defd-4065-a0e7-27ce6413797f" providerId="AD" clId="Web-{E4DDE59B-BB4D-4091-B96A-19B16FF2A897}" dt="2022-05-31T17:12:12.200" v="121"/>
          <ac:spMkLst>
            <pc:docMk/>
            <pc:sldMk cId="3789157648" sldId="275"/>
            <ac:spMk id="8" creationId="{B6CDA21F-E7AF-4C75-8395-33F58D5B0E45}"/>
          </ac:spMkLst>
        </pc:spChg>
        <pc:spChg chg="add del">
          <ac:chgData name="Raut,Mangesh" userId="S::mbr63@drexel.edu::1ad6477f-defd-4065-a0e7-27ce6413797f" providerId="AD" clId="Web-{E4DDE59B-BB4D-4091-B96A-19B16FF2A897}" dt="2022-05-31T17:14:13.390" v="145"/>
          <ac:spMkLst>
            <pc:docMk/>
            <pc:sldMk cId="3789157648" sldId="275"/>
            <ac:spMk id="12" creationId="{7F488E8B-4E1E-4402-8935-D4E6C02615C7}"/>
          </ac:spMkLst>
        </pc:spChg>
        <pc:spChg chg="add del">
          <ac:chgData name="Raut,Mangesh" userId="S::mbr63@drexel.edu::1ad6477f-defd-4065-a0e7-27ce6413797f" providerId="AD" clId="Web-{E4DDE59B-BB4D-4091-B96A-19B16FF2A897}" dt="2022-05-31T17:12:36.935" v="123"/>
          <ac:spMkLst>
            <pc:docMk/>
            <pc:sldMk cId="3789157648" sldId="275"/>
            <ac:spMk id="14" creationId="{E659831F-0D9A-4C63-9EBB-8435B85A440F}"/>
          </ac:spMkLst>
        </pc:spChg>
        <pc:spChg chg="add del">
          <ac:chgData name="Raut,Mangesh" userId="S::mbr63@drexel.edu::1ad6477f-defd-4065-a0e7-27ce6413797f" providerId="AD" clId="Web-{E4DDE59B-BB4D-4091-B96A-19B16FF2A897}" dt="2022-05-31T17:12:12.200" v="121"/>
          <ac:spMkLst>
            <pc:docMk/>
            <pc:sldMk cId="3789157648" sldId="275"/>
            <ac:spMk id="15" creationId="{D5B0017B-2ECA-49AF-B397-DC140825DF8D}"/>
          </ac:spMkLst>
        </pc:spChg>
        <pc:spChg chg="add del">
          <ac:chgData name="Raut,Mangesh" userId="S::mbr63@drexel.edu::1ad6477f-defd-4065-a0e7-27ce6413797f" providerId="AD" clId="Web-{E4DDE59B-BB4D-4091-B96A-19B16FF2A897}" dt="2022-05-31T17:12:36.935" v="123"/>
          <ac:spMkLst>
            <pc:docMk/>
            <pc:sldMk cId="3789157648" sldId="275"/>
            <ac:spMk id="19" creationId="{DBF61EA3-B236-439E-9C0B-340980D56BEE}"/>
          </ac:spMkLst>
        </pc:spChg>
        <pc:spChg chg="add del">
          <ac:chgData name="Raut,Mangesh" userId="S::mbr63@drexel.edu::1ad6477f-defd-4065-a0e7-27ce6413797f" providerId="AD" clId="Web-{E4DDE59B-BB4D-4091-B96A-19B16FF2A897}" dt="2022-05-31T17:14:13.390" v="145"/>
          <ac:spMkLst>
            <pc:docMk/>
            <pc:sldMk cId="3789157648" sldId="275"/>
            <ac:spMk id="22" creationId="{081EA652-8C6A-4E69-BEB9-170809474553}"/>
          </ac:spMkLst>
        </pc:spChg>
        <pc:spChg chg="add del">
          <ac:chgData name="Raut,Mangesh" userId="S::mbr63@drexel.edu::1ad6477f-defd-4065-a0e7-27ce6413797f" providerId="AD" clId="Web-{E4DDE59B-BB4D-4091-B96A-19B16FF2A897}" dt="2022-05-31T17:14:13.390" v="145"/>
          <ac:spMkLst>
            <pc:docMk/>
            <pc:sldMk cId="3789157648" sldId="275"/>
            <ac:spMk id="23" creationId="{5298780A-33B9-4EA2-8F67-DE68AD62841B}"/>
          </ac:spMkLst>
        </pc:spChg>
        <pc:spChg chg="add">
          <ac:chgData name="Raut,Mangesh" userId="S::mbr63@drexel.edu::1ad6477f-defd-4065-a0e7-27ce6413797f" providerId="AD" clId="Web-{E4DDE59B-BB4D-4091-B96A-19B16FF2A897}" dt="2022-05-31T17:14:13.390" v="145"/>
          <ac:spMkLst>
            <pc:docMk/>
            <pc:sldMk cId="3789157648" sldId="275"/>
            <ac:spMk id="28" creationId="{DBF61EA3-B236-439E-9C0B-340980D56BEE}"/>
          </ac:spMkLst>
        </pc:spChg>
        <pc:spChg chg="add">
          <ac:chgData name="Raut,Mangesh" userId="S::mbr63@drexel.edu::1ad6477f-defd-4065-a0e7-27ce6413797f" providerId="AD" clId="Web-{E4DDE59B-BB4D-4091-B96A-19B16FF2A897}" dt="2022-05-31T17:14:13.390" v="145"/>
          <ac:spMkLst>
            <pc:docMk/>
            <pc:sldMk cId="3789157648" sldId="275"/>
            <ac:spMk id="34" creationId="{E659831F-0D9A-4C63-9EBB-8435B85A440F}"/>
          </ac:spMkLst>
        </pc:spChg>
        <pc:grpChg chg="add del">
          <ac:chgData name="Raut,Mangesh" userId="S::mbr63@drexel.edu::1ad6477f-defd-4065-a0e7-27ce6413797f" providerId="AD" clId="Web-{E4DDE59B-BB4D-4091-B96A-19B16FF2A897}" dt="2022-05-31T17:12:12.200" v="121"/>
          <ac:grpSpMkLst>
            <pc:docMk/>
            <pc:sldMk cId="3789157648" sldId="275"/>
            <ac:grpSpMk id="10" creationId="{AE1C45F0-260A-458C-96ED-C1F6D2151219}"/>
          </ac:grpSpMkLst>
        </pc:grpChg>
        <pc:grpChg chg="add del">
          <ac:chgData name="Raut,Mangesh" userId="S::mbr63@drexel.edu::1ad6477f-defd-4065-a0e7-27ce6413797f" providerId="AD" clId="Web-{E4DDE59B-BB4D-4091-B96A-19B16FF2A897}" dt="2022-05-31T17:12:36.935" v="123"/>
          <ac:grpSpMkLst>
            <pc:docMk/>
            <pc:sldMk cId="3789157648" sldId="275"/>
            <ac:grpSpMk id="20" creationId="{28FAF094-D087-493F-8DF9-A486C2D6BBAA}"/>
          </ac:grpSpMkLst>
        </pc:grpChg>
        <pc:grpChg chg="add">
          <ac:chgData name="Raut,Mangesh" userId="S::mbr63@drexel.edu::1ad6477f-defd-4065-a0e7-27ce6413797f" providerId="AD" clId="Web-{E4DDE59B-BB4D-4091-B96A-19B16FF2A897}" dt="2022-05-31T17:14:13.390" v="145"/>
          <ac:grpSpMkLst>
            <pc:docMk/>
            <pc:sldMk cId="3789157648" sldId="275"/>
            <ac:grpSpMk id="30" creationId="{28FAF094-D087-493F-8DF9-A486C2D6BBAA}"/>
          </ac:grpSpMkLst>
        </pc:grpChg>
        <pc:cxnChg chg="add del">
          <ac:chgData name="Raut,Mangesh" userId="S::mbr63@drexel.edu::1ad6477f-defd-4065-a0e7-27ce6413797f" providerId="AD" clId="Web-{E4DDE59B-BB4D-4091-B96A-19B16FF2A897}" dt="2022-05-31T17:12:12.200" v="121"/>
          <ac:cxnSpMkLst>
            <pc:docMk/>
            <pc:sldMk cId="3789157648" sldId="275"/>
            <ac:cxnSpMk id="17" creationId="{6CF1BAF6-AD41-4082-B212-8A1F9A2E8779}"/>
          </ac:cxnSpMkLst>
        </pc:cxnChg>
      </pc:sldChg>
    </pc:docChg>
  </pc:docChgLst>
  <pc:docChgLst>
    <pc:chgData name="Raut,Mangesh" userId="S::mbr63@drexel.edu::1ad6477f-defd-4065-a0e7-27ce6413797f" providerId="AD" clId="Web-{38AD8222-9D07-8E66-2230-B9972E52AE16}"/>
    <pc:docChg chg="modSld">
      <pc:chgData name="Raut,Mangesh" userId="S::mbr63@drexel.edu::1ad6477f-defd-4065-a0e7-27ce6413797f" providerId="AD" clId="Web-{38AD8222-9D07-8E66-2230-B9972E52AE16}" dt="2022-05-31T03:06:20.514" v="3" actId="20577"/>
      <pc:docMkLst>
        <pc:docMk/>
      </pc:docMkLst>
      <pc:sldChg chg="addSp delSp modSp mod setClrOvrMap">
        <pc:chgData name="Raut,Mangesh" userId="S::mbr63@drexel.edu::1ad6477f-defd-4065-a0e7-27ce6413797f" providerId="AD" clId="Web-{38AD8222-9D07-8E66-2230-B9972E52AE16}" dt="2022-05-31T03:06:20.514" v="3" actId="20577"/>
        <pc:sldMkLst>
          <pc:docMk/>
          <pc:sldMk cId="114185888" sldId="268"/>
        </pc:sldMkLst>
        <pc:spChg chg="mod">
          <ac:chgData name="Raut,Mangesh" userId="S::mbr63@drexel.edu::1ad6477f-defd-4065-a0e7-27ce6413797f" providerId="AD" clId="Web-{38AD8222-9D07-8E66-2230-B9972E52AE16}" dt="2022-05-31T03:06:20.514" v="3" actId="20577"/>
          <ac:spMkLst>
            <pc:docMk/>
            <pc:sldMk cId="114185888" sldId="268"/>
            <ac:spMk id="2" creationId="{1AE97811-C797-FF4B-29C1-0EEBDC4EC776}"/>
          </ac:spMkLst>
        </pc:spChg>
        <pc:spChg chg="del">
          <ac:chgData name="Raut,Mangesh" userId="S::mbr63@drexel.edu::1ad6477f-defd-4065-a0e7-27ce6413797f" providerId="AD" clId="Web-{38AD8222-9D07-8E66-2230-B9972E52AE16}" dt="2022-05-31T03:06:05.545" v="0"/>
          <ac:spMkLst>
            <pc:docMk/>
            <pc:sldMk cId="114185888" sldId="268"/>
            <ac:spMk id="24" creationId="{2F033D07-FE42-4E5C-A00A-FFE1D42C0FFD}"/>
          </ac:spMkLst>
        </pc:spChg>
        <pc:spChg chg="del">
          <ac:chgData name="Raut,Mangesh" userId="S::mbr63@drexel.edu::1ad6477f-defd-4065-a0e7-27ce6413797f" providerId="AD" clId="Web-{38AD8222-9D07-8E66-2230-B9972E52AE16}" dt="2022-05-31T03:06:05.545" v="0"/>
          <ac:spMkLst>
            <pc:docMk/>
            <pc:sldMk cId="114185888" sldId="268"/>
            <ac:spMk id="25" creationId="{0DE6A193-4755-479A-BC6F-A7EBCA73BE1A}"/>
          </ac:spMkLst>
        </pc:spChg>
        <pc:spChg chg="del">
          <ac:chgData name="Raut,Mangesh" userId="S::mbr63@drexel.edu::1ad6477f-defd-4065-a0e7-27ce6413797f" providerId="AD" clId="Web-{38AD8222-9D07-8E66-2230-B9972E52AE16}" dt="2022-05-31T03:06:05.545" v="0"/>
          <ac:spMkLst>
            <pc:docMk/>
            <pc:sldMk cId="114185888" sldId="268"/>
            <ac:spMk id="26" creationId="{AB8B8498-A488-40AF-99EB-F622ED9AD6B8}"/>
          </ac:spMkLst>
        </pc:spChg>
        <pc:spChg chg="add">
          <ac:chgData name="Raut,Mangesh" userId="S::mbr63@drexel.edu::1ad6477f-defd-4065-a0e7-27ce6413797f" providerId="AD" clId="Web-{38AD8222-9D07-8E66-2230-B9972E52AE16}" dt="2022-05-31T03:06:05.545" v="0"/>
          <ac:spMkLst>
            <pc:docMk/>
            <pc:sldMk cId="114185888" sldId="268"/>
            <ac:spMk id="31" creationId="{707744A9-B1DD-4F76-B3B2-02A51E6DF412}"/>
          </ac:spMkLst>
        </pc:spChg>
        <pc:spChg chg="add">
          <ac:chgData name="Raut,Mangesh" userId="S::mbr63@drexel.edu::1ad6477f-defd-4065-a0e7-27ce6413797f" providerId="AD" clId="Web-{38AD8222-9D07-8E66-2230-B9972E52AE16}" dt="2022-05-31T03:06:05.545" v="0"/>
          <ac:spMkLst>
            <pc:docMk/>
            <pc:sldMk cId="114185888" sldId="268"/>
            <ac:spMk id="33" creationId="{09F52C97-D8A0-4C58-9D04-B8733EE38B7B}"/>
          </ac:spMkLst>
        </pc:spChg>
        <pc:picChg chg="mod ord">
          <ac:chgData name="Raut,Mangesh" userId="S::mbr63@drexel.edu::1ad6477f-defd-4065-a0e7-27ce6413797f" providerId="AD" clId="Web-{38AD8222-9D07-8E66-2230-B9972E52AE16}" dt="2022-05-31T03:06:05.545" v="0"/>
          <ac:picMkLst>
            <pc:docMk/>
            <pc:sldMk cId="114185888" sldId="268"/>
            <ac:picMk id="6" creationId="{7BAE4384-2A58-FED9-DC1E-8BA05E63715F}"/>
          </ac:picMkLst>
        </pc:picChg>
      </pc:sldChg>
    </pc:docChg>
  </pc:docChgLst>
  <pc:docChgLst>
    <pc:chgData name="Chhabria,Kunal" userId="S::kc3575@drexel.edu::f5d9dc01-2066-4030-a9b3-b12bf200dadc" providerId="AD" clId="Web-{C219CDD4-3FA4-EFD9-F9E9-8B139593CEFD}"/>
    <pc:docChg chg="delSld">
      <pc:chgData name="Chhabria,Kunal" userId="S::kc3575@drexel.edu::f5d9dc01-2066-4030-a9b3-b12bf200dadc" providerId="AD" clId="Web-{C219CDD4-3FA4-EFD9-F9E9-8B139593CEFD}" dt="2022-05-31T09:35:09.107" v="0"/>
      <pc:docMkLst>
        <pc:docMk/>
      </pc:docMkLst>
      <pc:sldChg chg="del">
        <pc:chgData name="Chhabria,Kunal" userId="S::kc3575@drexel.edu::f5d9dc01-2066-4030-a9b3-b12bf200dadc" providerId="AD" clId="Web-{C219CDD4-3FA4-EFD9-F9E9-8B139593CEFD}" dt="2022-05-31T09:35:09.107" v="0"/>
        <pc:sldMkLst>
          <pc:docMk/>
          <pc:sldMk cId="1052585916" sldId="267"/>
        </pc:sldMkLst>
      </pc:sldChg>
    </pc:docChg>
  </pc:docChgLst>
  <pc:docChgLst>
    <pc:chgData name="Raut,Mangesh" userId="S::mbr63@drexel.edu::1ad6477f-defd-4065-a0e7-27ce6413797f" providerId="AD" clId="Web-{452C59D1-1CD0-875E-1D14-80D6AAB3DBBE}"/>
    <pc:docChg chg="addSld modSld">
      <pc:chgData name="Raut,Mangesh" userId="S::mbr63@drexel.edu::1ad6477f-defd-4065-a0e7-27ce6413797f" providerId="AD" clId="Web-{452C59D1-1CD0-875E-1D14-80D6AAB3DBBE}" dt="2022-05-31T02:59:37.915" v="174" actId="14100"/>
      <pc:docMkLst>
        <pc:docMk/>
      </pc:docMkLst>
      <pc:sldChg chg="addSp delSp modSp mod setBg setClrOvrMap">
        <pc:chgData name="Raut,Mangesh" userId="S::mbr63@drexel.edu::1ad6477f-defd-4065-a0e7-27ce6413797f" providerId="AD" clId="Web-{452C59D1-1CD0-875E-1D14-80D6AAB3DBBE}" dt="2022-05-31T02:59:37.915" v="174" actId="14100"/>
        <pc:sldMkLst>
          <pc:docMk/>
          <pc:sldMk cId="851884536" sldId="257"/>
        </pc:sldMkLst>
        <pc:spChg chg="mod">
          <ac:chgData name="Raut,Mangesh" userId="S::mbr63@drexel.edu::1ad6477f-defd-4065-a0e7-27ce6413797f" providerId="AD" clId="Web-{452C59D1-1CD0-875E-1D14-80D6AAB3DBBE}" dt="2022-05-31T02:58:51.883" v="170" actId="14100"/>
          <ac:spMkLst>
            <pc:docMk/>
            <pc:sldMk cId="851884536" sldId="257"/>
            <ac:spMk id="2" creationId="{8F965810-6ADC-7E38-2DE7-7063702FEB4B}"/>
          </ac:spMkLst>
        </pc:spChg>
        <pc:spChg chg="del mod">
          <ac:chgData name="Raut,Mangesh" userId="S::mbr63@drexel.edu::1ad6477f-defd-4065-a0e7-27ce6413797f" providerId="AD" clId="Web-{452C59D1-1CD0-875E-1D14-80D6AAB3DBBE}" dt="2022-05-31T02:51:31.185" v="136"/>
          <ac:spMkLst>
            <pc:docMk/>
            <pc:sldMk cId="851884536" sldId="257"/>
            <ac:spMk id="3" creationId="{0D853567-8744-E57D-45B2-DBC8825A6597}"/>
          </ac:spMkLst>
        </pc:spChg>
        <pc:spChg chg="add del">
          <ac:chgData name="Raut,Mangesh" userId="S::mbr63@drexel.edu::1ad6477f-defd-4065-a0e7-27ce6413797f" providerId="AD" clId="Web-{452C59D1-1CD0-875E-1D14-80D6AAB3DBBE}" dt="2022-05-31T02:47:17.804" v="67"/>
          <ac:spMkLst>
            <pc:docMk/>
            <pc:sldMk cId="851884536" sldId="257"/>
            <ac:spMk id="8" creationId="{827B839B-9ADE-406B-8590-F1CAEDED45A1}"/>
          </ac:spMkLst>
        </pc:spChg>
        <pc:spChg chg="add del">
          <ac:chgData name="Raut,Mangesh" userId="S::mbr63@drexel.edu::1ad6477f-defd-4065-a0e7-27ce6413797f" providerId="AD" clId="Web-{452C59D1-1CD0-875E-1D14-80D6AAB3DBBE}" dt="2022-05-31T02:47:17.804" v="67"/>
          <ac:spMkLst>
            <pc:docMk/>
            <pc:sldMk cId="851884536" sldId="257"/>
            <ac:spMk id="10" creationId="{CFE45BF0-46DB-408C-B5F7-7B11716805D4}"/>
          </ac:spMkLst>
        </pc:spChg>
        <pc:spChg chg="add del">
          <ac:chgData name="Raut,Mangesh" userId="S::mbr63@drexel.edu::1ad6477f-defd-4065-a0e7-27ce6413797f" providerId="AD" clId="Web-{452C59D1-1CD0-875E-1D14-80D6AAB3DBBE}" dt="2022-05-31T02:47:17.804" v="67"/>
          <ac:spMkLst>
            <pc:docMk/>
            <pc:sldMk cId="851884536" sldId="257"/>
            <ac:spMk id="12" creationId="{2AEBC8F2-97B1-41B4-93F1-2D289E197FBA}"/>
          </ac:spMkLst>
        </pc:spChg>
        <pc:spChg chg="add del">
          <ac:chgData name="Raut,Mangesh" userId="S::mbr63@drexel.edu::1ad6477f-defd-4065-a0e7-27ce6413797f" providerId="AD" clId="Web-{452C59D1-1CD0-875E-1D14-80D6AAB3DBBE}" dt="2022-05-31T02:47:17.804" v="67"/>
          <ac:spMkLst>
            <pc:docMk/>
            <pc:sldMk cId="851884536" sldId="257"/>
            <ac:spMk id="14" creationId="{472E3A19-F5D5-48FC-BB9C-48C2F68F598B}"/>
          </ac:spMkLst>
        </pc:spChg>
        <pc:spChg chg="add del">
          <ac:chgData name="Raut,Mangesh" userId="S::mbr63@drexel.edu::1ad6477f-defd-4065-a0e7-27ce6413797f" providerId="AD" clId="Web-{452C59D1-1CD0-875E-1D14-80D6AAB3DBBE}" dt="2022-05-31T02:47:17.804" v="67"/>
          <ac:spMkLst>
            <pc:docMk/>
            <pc:sldMk cId="851884536" sldId="257"/>
            <ac:spMk id="16" creationId="{7A62E32F-BB65-43A8-8EB5-92346890E549}"/>
          </ac:spMkLst>
        </pc:spChg>
        <pc:spChg chg="add del">
          <ac:chgData name="Raut,Mangesh" userId="S::mbr63@drexel.edu::1ad6477f-defd-4065-a0e7-27ce6413797f" providerId="AD" clId="Web-{452C59D1-1CD0-875E-1D14-80D6AAB3DBBE}" dt="2022-05-31T02:47:17.804" v="67"/>
          <ac:spMkLst>
            <pc:docMk/>
            <pc:sldMk cId="851884536" sldId="257"/>
            <ac:spMk id="18" creationId="{14E91B64-9FCC-451E-AFB4-A827D6329367}"/>
          </ac:spMkLst>
        </pc:spChg>
        <pc:spChg chg="add del">
          <ac:chgData name="Raut,Mangesh" userId="S::mbr63@drexel.edu::1ad6477f-defd-4065-a0e7-27ce6413797f" providerId="AD" clId="Web-{452C59D1-1CD0-875E-1D14-80D6AAB3DBBE}" dt="2022-05-31T02:45:16.691" v="46"/>
          <ac:spMkLst>
            <pc:docMk/>
            <pc:sldMk cId="851884536" sldId="257"/>
            <ac:spMk id="23" creationId="{6A1473A6-3F22-483E-8A30-80B9D2B14592}"/>
          </ac:spMkLst>
        </pc:spChg>
        <pc:spChg chg="add del">
          <ac:chgData name="Raut,Mangesh" userId="S::mbr63@drexel.edu::1ad6477f-defd-4065-a0e7-27ce6413797f" providerId="AD" clId="Web-{452C59D1-1CD0-875E-1D14-80D6AAB3DBBE}" dt="2022-05-31T02:45:32.020" v="48"/>
          <ac:spMkLst>
            <pc:docMk/>
            <pc:sldMk cId="851884536" sldId="257"/>
            <ac:spMk id="27" creationId="{953FB2E7-B6CB-429C-81EB-D9516D6D5C8D}"/>
          </ac:spMkLst>
        </pc:spChg>
        <pc:spChg chg="add del">
          <ac:chgData name="Raut,Mangesh" userId="S::mbr63@drexel.edu::1ad6477f-defd-4065-a0e7-27ce6413797f" providerId="AD" clId="Web-{452C59D1-1CD0-875E-1D14-80D6AAB3DBBE}" dt="2022-05-31T02:45:32.020" v="48"/>
          <ac:spMkLst>
            <pc:docMk/>
            <pc:sldMk cId="851884536" sldId="257"/>
            <ac:spMk id="29" creationId="{2EC40DB1-B719-4A13-9A4D-0966B4B27866}"/>
          </ac:spMkLst>
        </pc:spChg>
        <pc:spChg chg="add del">
          <ac:chgData name="Raut,Mangesh" userId="S::mbr63@drexel.edu::1ad6477f-defd-4065-a0e7-27ce6413797f" providerId="AD" clId="Web-{452C59D1-1CD0-875E-1D14-80D6AAB3DBBE}" dt="2022-05-31T02:45:32.020" v="48"/>
          <ac:spMkLst>
            <pc:docMk/>
            <pc:sldMk cId="851884536" sldId="257"/>
            <ac:spMk id="30" creationId="{76EFD3D9-44F0-4267-BCC1-1613E79D8274}"/>
          </ac:spMkLst>
        </pc:spChg>
        <pc:spChg chg="add del">
          <ac:chgData name="Raut,Mangesh" userId="S::mbr63@drexel.edu::1ad6477f-defd-4065-a0e7-27ce6413797f" providerId="AD" clId="Web-{452C59D1-1CD0-875E-1D14-80D6AAB3DBBE}" dt="2022-05-31T02:45:32.020" v="48"/>
          <ac:spMkLst>
            <pc:docMk/>
            <pc:sldMk cId="851884536" sldId="257"/>
            <ac:spMk id="31" creationId="{82211336-CFF3-412D-868A-6679C1004C45}"/>
          </ac:spMkLst>
        </pc:spChg>
        <pc:spChg chg="add del">
          <ac:chgData name="Raut,Mangesh" userId="S::mbr63@drexel.edu::1ad6477f-defd-4065-a0e7-27ce6413797f" providerId="AD" clId="Web-{452C59D1-1CD0-875E-1D14-80D6AAB3DBBE}" dt="2022-05-31T02:45:32.020" v="48"/>
          <ac:spMkLst>
            <pc:docMk/>
            <pc:sldMk cId="851884536" sldId="257"/>
            <ac:spMk id="32" creationId="{A779A851-95D6-41AF-937A-B0E4B7F6FA8D}"/>
          </ac:spMkLst>
        </pc:spChg>
        <pc:spChg chg="add del">
          <ac:chgData name="Raut,Mangesh" userId="S::mbr63@drexel.edu::1ad6477f-defd-4065-a0e7-27ce6413797f" providerId="AD" clId="Web-{452C59D1-1CD0-875E-1D14-80D6AAB3DBBE}" dt="2022-05-31T02:46:24.990" v="58"/>
          <ac:spMkLst>
            <pc:docMk/>
            <pc:sldMk cId="851884536" sldId="257"/>
            <ac:spMk id="33" creationId="{38FAA1A1-D861-433F-88FA-1E9D6FD31D11}"/>
          </ac:spMkLst>
        </pc:spChg>
        <pc:spChg chg="add del">
          <ac:chgData name="Raut,Mangesh" userId="S::mbr63@drexel.edu::1ad6477f-defd-4065-a0e7-27ce6413797f" providerId="AD" clId="Web-{452C59D1-1CD0-875E-1D14-80D6AAB3DBBE}" dt="2022-05-31T02:45:49.114" v="50"/>
          <ac:spMkLst>
            <pc:docMk/>
            <pc:sldMk cId="851884536" sldId="257"/>
            <ac:spMk id="34" creationId="{A61E7EDE-CB4A-402F-B0FB-8640C3589105}"/>
          </ac:spMkLst>
        </pc:spChg>
        <pc:spChg chg="add del">
          <ac:chgData name="Raut,Mangesh" userId="S::mbr63@drexel.edu::1ad6477f-defd-4065-a0e7-27ce6413797f" providerId="AD" clId="Web-{452C59D1-1CD0-875E-1D14-80D6AAB3DBBE}" dt="2022-05-31T02:45:49.114" v="50"/>
          <ac:spMkLst>
            <pc:docMk/>
            <pc:sldMk cId="851884536" sldId="257"/>
            <ac:spMk id="35" creationId="{6C2BBEB8-4077-499F-80FD-AA9827A8D8B7}"/>
          </ac:spMkLst>
        </pc:spChg>
        <pc:spChg chg="add del">
          <ac:chgData name="Raut,Mangesh" userId="S::mbr63@drexel.edu::1ad6477f-defd-4065-a0e7-27ce6413797f" providerId="AD" clId="Web-{452C59D1-1CD0-875E-1D14-80D6AAB3DBBE}" dt="2022-05-31T02:45:49.114" v="50"/>
          <ac:spMkLst>
            <pc:docMk/>
            <pc:sldMk cId="851884536" sldId="257"/>
            <ac:spMk id="36" creationId="{6F3B7728-0C26-4662-B285-85C645523C10}"/>
          </ac:spMkLst>
        </pc:spChg>
        <pc:spChg chg="add del">
          <ac:chgData name="Raut,Mangesh" userId="S::mbr63@drexel.edu::1ad6477f-defd-4065-a0e7-27ce6413797f" providerId="AD" clId="Web-{452C59D1-1CD0-875E-1D14-80D6AAB3DBBE}" dt="2022-05-31T02:45:49.114" v="50"/>
          <ac:spMkLst>
            <pc:docMk/>
            <pc:sldMk cId="851884536" sldId="257"/>
            <ac:spMk id="37" creationId="{28C367AD-9838-470A-87EF-678609CC8692}"/>
          </ac:spMkLst>
        </pc:spChg>
        <pc:spChg chg="add del">
          <ac:chgData name="Raut,Mangesh" userId="S::mbr63@drexel.edu::1ad6477f-defd-4065-a0e7-27ce6413797f" providerId="AD" clId="Web-{452C59D1-1CD0-875E-1D14-80D6AAB3DBBE}" dt="2022-05-31T02:45:49.114" v="50"/>
          <ac:spMkLst>
            <pc:docMk/>
            <pc:sldMk cId="851884536" sldId="257"/>
            <ac:spMk id="38" creationId="{B0CF1642-4E76-4223-A010-6334380A22EA}"/>
          </ac:spMkLst>
        </pc:spChg>
        <pc:spChg chg="add del">
          <ac:chgData name="Raut,Mangesh" userId="S::mbr63@drexel.edu::1ad6477f-defd-4065-a0e7-27ce6413797f" providerId="AD" clId="Web-{452C59D1-1CD0-875E-1D14-80D6AAB3DBBE}" dt="2022-05-31T02:45:51.895" v="52"/>
          <ac:spMkLst>
            <pc:docMk/>
            <pc:sldMk cId="851884536" sldId="257"/>
            <ac:spMk id="40" creationId="{C2F4CBFA-B385-4B16-B63B-29D40EBF7357}"/>
          </ac:spMkLst>
        </pc:spChg>
        <pc:spChg chg="add del">
          <ac:chgData name="Raut,Mangesh" userId="S::mbr63@drexel.edu::1ad6477f-defd-4065-a0e7-27ce6413797f" providerId="AD" clId="Web-{452C59D1-1CD0-875E-1D14-80D6AAB3DBBE}" dt="2022-05-31T02:46:06.224" v="54"/>
          <ac:spMkLst>
            <pc:docMk/>
            <pc:sldMk cId="851884536" sldId="257"/>
            <ac:spMk id="44" creationId="{A61E7EDE-CB4A-402F-B0FB-8640C3589105}"/>
          </ac:spMkLst>
        </pc:spChg>
        <pc:spChg chg="add del">
          <ac:chgData name="Raut,Mangesh" userId="S::mbr63@drexel.edu::1ad6477f-defd-4065-a0e7-27ce6413797f" providerId="AD" clId="Web-{452C59D1-1CD0-875E-1D14-80D6AAB3DBBE}" dt="2022-05-31T02:46:06.224" v="54"/>
          <ac:spMkLst>
            <pc:docMk/>
            <pc:sldMk cId="851884536" sldId="257"/>
            <ac:spMk id="45" creationId="{6C2BBEB8-4077-499F-80FD-AA9827A8D8B7}"/>
          </ac:spMkLst>
        </pc:spChg>
        <pc:spChg chg="add del">
          <ac:chgData name="Raut,Mangesh" userId="S::mbr63@drexel.edu::1ad6477f-defd-4065-a0e7-27ce6413797f" providerId="AD" clId="Web-{452C59D1-1CD0-875E-1D14-80D6AAB3DBBE}" dt="2022-05-31T02:46:06.224" v="54"/>
          <ac:spMkLst>
            <pc:docMk/>
            <pc:sldMk cId="851884536" sldId="257"/>
            <ac:spMk id="46" creationId="{6F3B7728-0C26-4662-B285-85C645523C10}"/>
          </ac:spMkLst>
        </pc:spChg>
        <pc:spChg chg="add del">
          <ac:chgData name="Raut,Mangesh" userId="S::mbr63@drexel.edu::1ad6477f-defd-4065-a0e7-27ce6413797f" providerId="AD" clId="Web-{452C59D1-1CD0-875E-1D14-80D6AAB3DBBE}" dt="2022-05-31T02:46:06.224" v="54"/>
          <ac:spMkLst>
            <pc:docMk/>
            <pc:sldMk cId="851884536" sldId="257"/>
            <ac:spMk id="47" creationId="{28C367AD-9838-470A-87EF-678609CC8692}"/>
          </ac:spMkLst>
        </pc:spChg>
        <pc:spChg chg="add del">
          <ac:chgData name="Raut,Mangesh" userId="S::mbr63@drexel.edu::1ad6477f-defd-4065-a0e7-27ce6413797f" providerId="AD" clId="Web-{452C59D1-1CD0-875E-1D14-80D6AAB3DBBE}" dt="2022-05-31T02:46:06.224" v="54"/>
          <ac:spMkLst>
            <pc:docMk/>
            <pc:sldMk cId="851884536" sldId="257"/>
            <ac:spMk id="48" creationId="{B0CF1642-4E76-4223-A010-6334380A22EA}"/>
          </ac:spMkLst>
        </pc:spChg>
        <pc:spChg chg="add del">
          <ac:chgData name="Raut,Mangesh" userId="S::mbr63@drexel.edu::1ad6477f-defd-4065-a0e7-27ce6413797f" providerId="AD" clId="Web-{452C59D1-1CD0-875E-1D14-80D6AAB3DBBE}" dt="2022-05-31T02:46:22.787" v="56"/>
          <ac:spMkLst>
            <pc:docMk/>
            <pc:sldMk cId="851884536" sldId="257"/>
            <ac:spMk id="50" creationId="{C7FA33FF-088D-4F16-95A2-2C64D353DEA8}"/>
          </ac:spMkLst>
        </pc:spChg>
        <pc:spChg chg="add del">
          <ac:chgData name="Raut,Mangesh" userId="S::mbr63@drexel.edu::1ad6477f-defd-4065-a0e7-27ce6413797f" providerId="AD" clId="Web-{452C59D1-1CD0-875E-1D14-80D6AAB3DBBE}" dt="2022-05-31T02:46:22.787" v="56"/>
          <ac:spMkLst>
            <pc:docMk/>
            <pc:sldMk cId="851884536" sldId="257"/>
            <ac:spMk id="51" creationId="{A376EFB1-01CF-419F-ABF1-2AF02BBFCBD1}"/>
          </ac:spMkLst>
        </pc:spChg>
        <pc:spChg chg="add del">
          <ac:chgData name="Raut,Mangesh" userId="S::mbr63@drexel.edu::1ad6477f-defd-4065-a0e7-27ce6413797f" providerId="AD" clId="Web-{452C59D1-1CD0-875E-1D14-80D6AAB3DBBE}" dt="2022-05-31T02:46:22.787" v="56"/>
          <ac:spMkLst>
            <pc:docMk/>
            <pc:sldMk cId="851884536" sldId="257"/>
            <ac:spMk id="52" creationId="{FF9DEA15-78BD-4750-AA18-B9F28A6D5AB8}"/>
          </ac:spMkLst>
        </pc:spChg>
        <pc:spChg chg="add del">
          <ac:chgData name="Raut,Mangesh" userId="S::mbr63@drexel.edu::1ad6477f-defd-4065-a0e7-27ce6413797f" providerId="AD" clId="Web-{452C59D1-1CD0-875E-1D14-80D6AAB3DBBE}" dt="2022-05-31T02:46:24.990" v="58"/>
          <ac:spMkLst>
            <pc:docMk/>
            <pc:sldMk cId="851884536" sldId="257"/>
            <ac:spMk id="54" creationId="{09588DA8-065E-4F6F-8EFD-43104AB2E0CF}"/>
          </ac:spMkLst>
        </pc:spChg>
        <pc:spChg chg="add del">
          <ac:chgData name="Raut,Mangesh" userId="S::mbr63@drexel.edu::1ad6477f-defd-4065-a0e7-27ce6413797f" providerId="AD" clId="Web-{452C59D1-1CD0-875E-1D14-80D6AAB3DBBE}" dt="2022-05-31T02:46:24.990" v="58"/>
          <ac:spMkLst>
            <pc:docMk/>
            <pc:sldMk cId="851884536" sldId="257"/>
            <ac:spMk id="55" creationId="{C4285719-470E-454C-AF62-8323075F1F5B}"/>
          </ac:spMkLst>
        </pc:spChg>
        <pc:spChg chg="add del">
          <ac:chgData name="Raut,Mangesh" userId="S::mbr63@drexel.edu::1ad6477f-defd-4065-a0e7-27ce6413797f" providerId="AD" clId="Web-{452C59D1-1CD0-875E-1D14-80D6AAB3DBBE}" dt="2022-05-31T02:46:24.990" v="58"/>
          <ac:spMkLst>
            <pc:docMk/>
            <pc:sldMk cId="851884536" sldId="257"/>
            <ac:spMk id="56" creationId="{CD9FE4EF-C4D8-49A0-B2FF-81D8DB7D8A24}"/>
          </ac:spMkLst>
        </pc:spChg>
        <pc:spChg chg="add del">
          <ac:chgData name="Raut,Mangesh" userId="S::mbr63@drexel.edu::1ad6477f-defd-4065-a0e7-27ce6413797f" providerId="AD" clId="Web-{452C59D1-1CD0-875E-1D14-80D6AAB3DBBE}" dt="2022-05-31T02:46:24.990" v="58"/>
          <ac:spMkLst>
            <pc:docMk/>
            <pc:sldMk cId="851884536" sldId="257"/>
            <ac:spMk id="57" creationId="{4300840D-0A0B-4512-BACA-B439D5B9C57C}"/>
          </ac:spMkLst>
        </pc:spChg>
        <pc:spChg chg="add del">
          <ac:chgData name="Raut,Mangesh" userId="S::mbr63@drexel.edu::1ad6477f-defd-4065-a0e7-27ce6413797f" providerId="AD" clId="Web-{452C59D1-1CD0-875E-1D14-80D6AAB3DBBE}" dt="2022-05-31T02:46:24.990" v="58"/>
          <ac:spMkLst>
            <pc:docMk/>
            <pc:sldMk cId="851884536" sldId="257"/>
            <ac:spMk id="58" creationId="{D2B78728-A580-49A7-84F9-6EF6F583ADE0}"/>
          </ac:spMkLst>
        </pc:spChg>
        <pc:spChg chg="add del">
          <ac:chgData name="Raut,Mangesh" userId="S::mbr63@drexel.edu::1ad6477f-defd-4065-a0e7-27ce6413797f" providerId="AD" clId="Web-{452C59D1-1CD0-875E-1D14-80D6AAB3DBBE}" dt="2022-05-31T02:46:24.990" v="58"/>
          <ac:spMkLst>
            <pc:docMk/>
            <pc:sldMk cId="851884536" sldId="257"/>
            <ac:spMk id="59" creationId="{8D71EDA1-87BF-4D5D-AB79-F346FD19278A}"/>
          </ac:spMkLst>
        </pc:spChg>
        <pc:spChg chg="add del">
          <ac:chgData name="Raut,Mangesh" userId="S::mbr63@drexel.edu::1ad6477f-defd-4065-a0e7-27ce6413797f" providerId="AD" clId="Web-{452C59D1-1CD0-875E-1D14-80D6AAB3DBBE}" dt="2022-05-31T02:46:36.135" v="60"/>
          <ac:spMkLst>
            <pc:docMk/>
            <pc:sldMk cId="851884536" sldId="257"/>
            <ac:spMk id="61" creationId="{7264F718-7FAC-4056-9FA9-A603EC682FE7}"/>
          </ac:spMkLst>
        </pc:spChg>
        <pc:spChg chg="add del">
          <ac:chgData name="Raut,Mangesh" userId="S::mbr63@drexel.edu::1ad6477f-defd-4065-a0e7-27ce6413797f" providerId="AD" clId="Web-{452C59D1-1CD0-875E-1D14-80D6AAB3DBBE}" dt="2022-05-31T02:46:36.135" v="60"/>
          <ac:spMkLst>
            <pc:docMk/>
            <pc:sldMk cId="851884536" sldId="257"/>
            <ac:spMk id="62" creationId="{F74639F7-E3C7-4165-A83E-6386A86BA1DA}"/>
          </ac:spMkLst>
        </pc:spChg>
        <pc:spChg chg="add del">
          <ac:chgData name="Raut,Mangesh" userId="S::mbr63@drexel.edu::1ad6477f-defd-4065-a0e7-27ce6413797f" providerId="AD" clId="Web-{452C59D1-1CD0-875E-1D14-80D6AAB3DBBE}" dt="2022-05-31T02:46:36.135" v="60"/>
          <ac:spMkLst>
            <pc:docMk/>
            <pc:sldMk cId="851884536" sldId="257"/>
            <ac:spMk id="63" creationId="{8B3AF0F1-707A-463E-B5EE-33C63A40CFC9}"/>
          </ac:spMkLst>
        </pc:spChg>
        <pc:spChg chg="add del">
          <ac:chgData name="Raut,Mangesh" userId="S::mbr63@drexel.edu::1ad6477f-defd-4065-a0e7-27ce6413797f" providerId="AD" clId="Web-{452C59D1-1CD0-875E-1D14-80D6AAB3DBBE}" dt="2022-05-31T02:46:56.069" v="62"/>
          <ac:spMkLst>
            <pc:docMk/>
            <pc:sldMk cId="851884536" sldId="257"/>
            <ac:spMk id="65" creationId="{33CD251C-A887-4D2F-925B-FC097198538B}"/>
          </ac:spMkLst>
        </pc:spChg>
        <pc:spChg chg="add del">
          <ac:chgData name="Raut,Mangesh" userId="S::mbr63@drexel.edu::1ad6477f-defd-4065-a0e7-27ce6413797f" providerId="AD" clId="Web-{452C59D1-1CD0-875E-1D14-80D6AAB3DBBE}" dt="2022-05-31T02:46:56.069" v="62"/>
          <ac:spMkLst>
            <pc:docMk/>
            <pc:sldMk cId="851884536" sldId="257"/>
            <ac:spMk id="66" creationId="{B19D093C-27FB-4032-B282-42C4563F257C}"/>
          </ac:spMkLst>
        </pc:spChg>
        <pc:spChg chg="add del">
          <ac:chgData name="Raut,Mangesh" userId="S::mbr63@drexel.edu::1ad6477f-defd-4065-a0e7-27ce6413797f" providerId="AD" clId="Web-{452C59D1-1CD0-875E-1D14-80D6AAB3DBBE}" dt="2022-05-31T02:47:06.413" v="64"/>
          <ac:spMkLst>
            <pc:docMk/>
            <pc:sldMk cId="851884536" sldId="257"/>
            <ac:spMk id="70" creationId="{A61E7EDE-CB4A-402F-B0FB-8640C3589105}"/>
          </ac:spMkLst>
        </pc:spChg>
        <pc:spChg chg="add del">
          <ac:chgData name="Raut,Mangesh" userId="S::mbr63@drexel.edu::1ad6477f-defd-4065-a0e7-27ce6413797f" providerId="AD" clId="Web-{452C59D1-1CD0-875E-1D14-80D6AAB3DBBE}" dt="2022-05-31T02:47:06.413" v="64"/>
          <ac:spMkLst>
            <pc:docMk/>
            <pc:sldMk cId="851884536" sldId="257"/>
            <ac:spMk id="71" creationId="{6C2BBEB8-4077-499F-80FD-AA9827A8D8B7}"/>
          </ac:spMkLst>
        </pc:spChg>
        <pc:spChg chg="add del">
          <ac:chgData name="Raut,Mangesh" userId="S::mbr63@drexel.edu::1ad6477f-defd-4065-a0e7-27ce6413797f" providerId="AD" clId="Web-{452C59D1-1CD0-875E-1D14-80D6AAB3DBBE}" dt="2022-05-31T02:47:06.413" v="64"/>
          <ac:spMkLst>
            <pc:docMk/>
            <pc:sldMk cId="851884536" sldId="257"/>
            <ac:spMk id="72" creationId="{6F3B7728-0C26-4662-B285-85C645523C10}"/>
          </ac:spMkLst>
        </pc:spChg>
        <pc:spChg chg="add del">
          <ac:chgData name="Raut,Mangesh" userId="S::mbr63@drexel.edu::1ad6477f-defd-4065-a0e7-27ce6413797f" providerId="AD" clId="Web-{452C59D1-1CD0-875E-1D14-80D6AAB3DBBE}" dt="2022-05-31T02:47:06.413" v="64"/>
          <ac:spMkLst>
            <pc:docMk/>
            <pc:sldMk cId="851884536" sldId="257"/>
            <ac:spMk id="73" creationId="{28C367AD-9838-470A-87EF-678609CC8692}"/>
          </ac:spMkLst>
        </pc:spChg>
        <pc:spChg chg="add del">
          <ac:chgData name="Raut,Mangesh" userId="S::mbr63@drexel.edu::1ad6477f-defd-4065-a0e7-27ce6413797f" providerId="AD" clId="Web-{452C59D1-1CD0-875E-1D14-80D6AAB3DBBE}" dt="2022-05-31T02:47:06.413" v="64"/>
          <ac:spMkLst>
            <pc:docMk/>
            <pc:sldMk cId="851884536" sldId="257"/>
            <ac:spMk id="74" creationId="{B0CF1642-4E76-4223-A010-6334380A22EA}"/>
          </ac:spMkLst>
        </pc:spChg>
        <pc:spChg chg="add del">
          <ac:chgData name="Raut,Mangesh" userId="S::mbr63@drexel.edu::1ad6477f-defd-4065-a0e7-27ce6413797f" providerId="AD" clId="Web-{452C59D1-1CD0-875E-1D14-80D6AAB3DBBE}" dt="2022-05-31T02:47:17.804" v="66"/>
          <ac:spMkLst>
            <pc:docMk/>
            <pc:sldMk cId="851884536" sldId="257"/>
            <ac:spMk id="76" creationId="{C7FA33FF-088D-4F16-95A2-2C64D353DEA8}"/>
          </ac:spMkLst>
        </pc:spChg>
        <pc:spChg chg="add del">
          <ac:chgData name="Raut,Mangesh" userId="S::mbr63@drexel.edu::1ad6477f-defd-4065-a0e7-27ce6413797f" providerId="AD" clId="Web-{452C59D1-1CD0-875E-1D14-80D6AAB3DBBE}" dt="2022-05-31T02:47:17.804" v="66"/>
          <ac:spMkLst>
            <pc:docMk/>
            <pc:sldMk cId="851884536" sldId="257"/>
            <ac:spMk id="77" creationId="{A376EFB1-01CF-419F-ABF1-2AF02BBFCBD1}"/>
          </ac:spMkLst>
        </pc:spChg>
        <pc:spChg chg="add del">
          <ac:chgData name="Raut,Mangesh" userId="S::mbr63@drexel.edu::1ad6477f-defd-4065-a0e7-27ce6413797f" providerId="AD" clId="Web-{452C59D1-1CD0-875E-1D14-80D6AAB3DBBE}" dt="2022-05-31T02:47:17.804" v="66"/>
          <ac:spMkLst>
            <pc:docMk/>
            <pc:sldMk cId="851884536" sldId="257"/>
            <ac:spMk id="78" creationId="{FF9DEA15-78BD-4750-AA18-B9F28A6D5AB8}"/>
          </ac:spMkLst>
        </pc:spChg>
        <pc:spChg chg="add del">
          <ac:chgData name="Raut,Mangesh" userId="S::mbr63@drexel.edu::1ad6477f-defd-4065-a0e7-27ce6413797f" providerId="AD" clId="Web-{452C59D1-1CD0-875E-1D14-80D6AAB3DBBE}" dt="2022-05-31T02:51:31.185" v="136"/>
          <ac:spMkLst>
            <pc:docMk/>
            <pc:sldMk cId="851884536" sldId="257"/>
            <ac:spMk id="80" creationId="{9264D464-898B-4908-88FD-33A83D6ED64E}"/>
          </ac:spMkLst>
        </pc:spChg>
        <pc:spChg chg="add del">
          <ac:chgData name="Raut,Mangesh" userId="S::mbr63@drexel.edu::1ad6477f-defd-4065-a0e7-27ce6413797f" providerId="AD" clId="Web-{452C59D1-1CD0-875E-1D14-80D6AAB3DBBE}" dt="2022-05-31T02:51:31.185" v="136"/>
          <ac:spMkLst>
            <pc:docMk/>
            <pc:sldMk cId="851884536" sldId="257"/>
            <ac:spMk id="81" creationId="{F0BC1D9E-4401-4EC0-88FD-ED103CB570EA}"/>
          </ac:spMkLst>
        </pc:spChg>
        <pc:spChg chg="add del">
          <ac:chgData name="Raut,Mangesh" userId="S::mbr63@drexel.edu::1ad6477f-defd-4065-a0e7-27ce6413797f" providerId="AD" clId="Web-{452C59D1-1CD0-875E-1D14-80D6AAB3DBBE}" dt="2022-05-31T02:51:31.185" v="136"/>
          <ac:spMkLst>
            <pc:docMk/>
            <pc:sldMk cId="851884536" sldId="257"/>
            <ac:spMk id="82" creationId="{B0AAF7C9-094E-400C-A428-F6C2262F6527}"/>
          </ac:spMkLst>
        </pc:spChg>
        <pc:spChg chg="add del">
          <ac:chgData name="Raut,Mangesh" userId="S::mbr63@drexel.edu::1ad6477f-defd-4065-a0e7-27ce6413797f" providerId="AD" clId="Web-{452C59D1-1CD0-875E-1D14-80D6AAB3DBBE}" dt="2022-05-31T02:51:31.185" v="136"/>
          <ac:spMkLst>
            <pc:docMk/>
            <pc:sldMk cId="851884536" sldId="257"/>
            <ac:spMk id="83" creationId="{6200B311-3585-4069-AAC6-CD443FA5B8AD}"/>
          </ac:spMkLst>
        </pc:spChg>
        <pc:spChg chg="add del">
          <ac:chgData name="Raut,Mangesh" userId="S::mbr63@drexel.edu::1ad6477f-defd-4065-a0e7-27ce6413797f" providerId="AD" clId="Web-{452C59D1-1CD0-875E-1D14-80D6AAB3DBBE}" dt="2022-05-31T02:51:31.107" v="135"/>
          <ac:spMkLst>
            <pc:docMk/>
            <pc:sldMk cId="851884536" sldId="257"/>
            <ac:spMk id="88" creationId="{7264F718-7FAC-4056-9FA9-A603EC682FE7}"/>
          </ac:spMkLst>
        </pc:spChg>
        <pc:spChg chg="add del">
          <ac:chgData name="Raut,Mangesh" userId="S::mbr63@drexel.edu::1ad6477f-defd-4065-a0e7-27ce6413797f" providerId="AD" clId="Web-{452C59D1-1CD0-875E-1D14-80D6AAB3DBBE}" dt="2022-05-31T02:51:31.107" v="135"/>
          <ac:spMkLst>
            <pc:docMk/>
            <pc:sldMk cId="851884536" sldId="257"/>
            <ac:spMk id="90" creationId="{AAD98D1C-F2EB-49D5-899B-086F7E26FCAF}"/>
          </ac:spMkLst>
        </pc:spChg>
        <pc:spChg chg="add del">
          <ac:chgData name="Raut,Mangesh" userId="S::mbr63@drexel.edu::1ad6477f-defd-4065-a0e7-27ce6413797f" providerId="AD" clId="Web-{452C59D1-1CD0-875E-1D14-80D6AAB3DBBE}" dt="2022-05-31T02:51:31.107" v="135"/>
          <ac:spMkLst>
            <pc:docMk/>
            <pc:sldMk cId="851884536" sldId="257"/>
            <ac:spMk id="92" creationId="{7B4CA2D6-8008-4CEE-8D65-E6BE5477FC69}"/>
          </ac:spMkLst>
        </pc:spChg>
        <pc:spChg chg="add del">
          <ac:chgData name="Raut,Mangesh" userId="S::mbr63@drexel.edu::1ad6477f-defd-4065-a0e7-27ce6413797f" providerId="AD" clId="Web-{452C59D1-1CD0-875E-1D14-80D6AAB3DBBE}" dt="2022-05-31T02:56:56.146" v="164"/>
          <ac:spMkLst>
            <pc:docMk/>
            <pc:sldMk cId="851884536" sldId="257"/>
            <ac:spMk id="94" creationId="{450D3AD2-FA80-415F-A9CE-54D884561CD7}"/>
          </ac:spMkLst>
        </pc:spChg>
        <pc:spChg chg="add del">
          <ac:chgData name="Raut,Mangesh" userId="S::mbr63@drexel.edu::1ad6477f-defd-4065-a0e7-27ce6413797f" providerId="AD" clId="Web-{452C59D1-1CD0-875E-1D14-80D6AAB3DBBE}" dt="2022-05-31T02:56:56.146" v="164"/>
          <ac:spMkLst>
            <pc:docMk/>
            <pc:sldMk cId="851884536" sldId="257"/>
            <ac:spMk id="95" creationId="{C3896A03-3945-419A-B66B-4EE266EDD152}"/>
          </ac:spMkLst>
        </pc:spChg>
        <pc:spChg chg="add del">
          <ac:chgData name="Raut,Mangesh" userId="S::mbr63@drexel.edu::1ad6477f-defd-4065-a0e7-27ce6413797f" providerId="AD" clId="Web-{452C59D1-1CD0-875E-1D14-80D6AAB3DBBE}" dt="2022-05-31T02:56:56.146" v="164"/>
          <ac:spMkLst>
            <pc:docMk/>
            <pc:sldMk cId="851884536" sldId="257"/>
            <ac:spMk id="96" creationId="{B34F5AD2-EDBD-4BBD-A55C-EAFFD0C7097A}"/>
          </ac:spMkLst>
        </pc:spChg>
        <pc:spChg chg="add del">
          <ac:chgData name="Raut,Mangesh" userId="S::mbr63@drexel.edu::1ad6477f-defd-4065-a0e7-27ce6413797f" providerId="AD" clId="Web-{452C59D1-1CD0-875E-1D14-80D6AAB3DBBE}" dt="2022-05-31T02:57:56.679" v="169"/>
          <ac:spMkLst>
            <pc:docMk/>
            <pc:sldMk cId="851884536" sldId="257"/>
            <ac:spMk id="101" creationId="{C3896A03-3945-419A-B66B-4EE266EDD152}"/>
          </ac:spMkLst>
        </pc:spChg>
        <pc:spChg chg="add del">
          <ac:chgData name="Raut,Mangesh" userId="S::mbr63@drexel.edu::1ad6477f-defd-4065-a0e7-27ce6413797f" providerId="AD" clId="Web-{452C59D1-1CD0-875E-1D14-80D6AAB3DBBE}" dt="2022-05-31T02:57:56.679" v="169"/>
          <ac:spMkLst>
            <pc:docMk/>
            <pc:sldMk cId="851884536" sldId="257"/>
            <ac:spMk id="103" creationId="{B34F5AD2-EDBD-4BBD-A55C-EAFFD0C7097A}"/>
          </ac:spMkLst>
        </pc:spChg>
        <pc:spChg chg="add del">
          <ac:chgData name="Raut,Mangesh" userId="S::mbr63@drexel.edu::1ad6477f-defd-4065-a0e7-27ce6413797f" providerId="AD" clId="Web-{452C59D1-1CD0-875E-1D14-80D6AAB3DBBE}" dt="2022-05-31T02:57:56.679" v="169"/>
          <ac:spMkLst>
            <pc:docMk/>
            <pc:sldMk cId="851884536" sldId="257"/>
            <ac:spMk id="105" creationId="{450D3AD2-FA80-415F-A9CE-54D884561CD7}"/>
          </ac:spMkLst>
        </pc:spChg>
        <pc:spChg chg="add del">
          <ac:chgData name="Raut,Mangesh" userId="S::mbr63@drexel.edu::1ad6477f-defd-4065-a0e7-27ce6413797f" providerId="AD" clId="Web-{452C59D1-1CD0-875E-1D14-80D6AAB3DBBE}" dt="2022-05-31T02:57:56.632" v="168"/>
          <ac:spMkLst>
            <pc:docMk/>
            <pc:sldMk cId="851884536" sldId="257"/>
            <ac:spMk id="110" creationId="{45D37F4E-DDB4-456B-97E0-9937730A039F}"/>
          </ac:spMkLst>
        </pc:spChg>
        <pc:spChg chg="add del">
          <ac:chgData name="Raut,Mangesh" userId="S::mbr63@drexel.edu::1ad6477f-defd-4065-a0e7-27ce6413797f" providerId="AD" clId="Web-{452C59D1-1CD0-875E-1D14-80D6AAB3DBBE}" dt="2022-05-31T02:57:56.632" v="168"/>
          <ac:spMkLst>
            <pc:docMk/>
            <pc:sldMk cId="851884536" sldId="257"/>
            <ac:spMk id="112" creationId="{B2DD41CD-8F47-4F56-AD12-4E2FF7696987}"/>
          </ac:spMkLst>
        </pc:spChg>
        <pc:grpChg chg="add del">
          <ac:chgData name="Raut,Mangesh" userId="S::mbr63@drexel.edu::1ad6477f-defd-4065-a0e7-27ce6413797f" providerId="AD" clId="Web-{452C59D1-1CD0-875E-1D14-80D6AAB3DBBE}" dt="2022-05-31T02:45:16.691" v="46"/>
          <ac:grpSpMkLst>
            <pc:docMk/>
            <pc:sldMk cId="851884536" sldId="257"/>
            <ac:grpSpMk id="25" creationId="{AA1375E3-3E53-4D75-BAB7-E5929BFCB25F}"/>
          </ac:grpSpMkLst>
        </pc:grpChg>
        <pc:grpChg chg="add del">
          <ac:chgData name="Raut,Mangesh" userId="S::mbr63@drexel.edu::1ad6477f-defd-4065-a0e7-27ce6413797f" providerId="AD" clId="Web-{452C59D1-1CD0-875E-1D14-80D6AAB3DBBE}" dt="2022-05-31T02:45:51.895" v="52"/>
          <ac:grpSpMkLst>
            <pc:docMk/>
            <pc:sldMk cId="851884536" sldId="257"/>
            <ac:grpSpMk id="41" creationId="{F698CE04-5039-4B4D-B676-5DDF9467EA20}"/>
          </ac:grpSpMkLst>
        </pc:grpChg>
        <pc:grpChg chg="add del">
          <ac:chgData name="Raut,Mangesh" userId="S::mbr63@drexel.edu::1ad6477f-defd-4065-a0e7-27ce6413797f" providerId="AD" clId="Web-{452C59D1-1CD0-875E-1D14-80D6AAB3DBBE}" dt="2022-05-31T02:46:56.069" v="62"/>
          <ac:grpSpMkLst>
            <pc:docMk/>
            <pc:sldMk cId="851884536" sldId="257"/>
            <ac:grpSpMk id="67" creationId="{35EE815E-1BD3-4777-B652-6D98825BF66B}"/>
          </ac:grpSpMkLst>
        </pc:grpChg>
        <pc:graphicFrameChg chg="add mod modGraphic">
          <ac:chgData name="Raut,Mangesh" userId="S::mbr63@drexel.edu::1ad6477f-defd-4065-a0e7-27ce6413797f" providerId="AD" clId="Web-{452C59D1-1CD0-875E-1D14-80D6AAB3DBBE}" dt="2022-05-31T02:59:37.915" v="174" actId="14100"/>
          <ac:graphicFrameMkLst>
            <pc:docMk/>
            <pc:sldMk cId="851884536" sldId="257"/>
            <ac:graphicFrameMk id="85" creationId="{9D1ADA99-3DE7-7A3E-7EA6-C30FA32E5188}"/>
          </ac:graphicFrameMkLst>
        </pc:graphicFrameChg>
        <pc:picChg chg="add mod">
          <ac:chgData name="Raut,Mangesh" userId="S::mbr63@drexel.edu::1ad6477f-defd-4065-a0e7-27ce6413797f" providerId="AD" clId="Web-{452C59D1-1CD0-875E-1D14-80D6AAB3DBBE}" dt="2022-05-31T02:57:56.679" v="169"/>
          <ac:picMkLst>
            <pc:docMk/>
            <pc:sldMk cId="851884536" sldId="257"/>
            <ac:picMk id="86" creationId="{8B9541A2-89DF-6902-7B4A-07A3A5B5A7FB}"/>
          </ac:picMkLst>
        </pc:picChg>
      </pc:sldChg>
      <pc:sldChg chg="addSp delSp modSp mod setBg">
        <pc:chgData name="Raut,Mangesh" userId="S::mbr63@drexel.edu::1ad6477f-defd-4065-a0e7-27ce6413797f" providerId="AD" clId="Web-{452C59D1-1CD0-875E-1D14-80D6AAB3DBBE}" dt="2022-05-31T02:35:12.879" v="39"/>
        <pc:sldMkLst>
          <pc:docMk/>
          <pc:sldMk cId="2538596259" sldId="261"/>
        </pc:sldMkLst>
        <pc:spChg chg="mod">
          <ac:chgData name="Raut,Mangesh" userId="S::mbr63@drexel.edu::1ad6477f-defd-4065-a0e7-27ce6413797f" providerId="AD" clId="Web-{452C59D1-1CD0-875E-1D14-80D6AAB3DBBE}" dt="2022-05-31T02:35:12.879" v="39"/>
          <ac:spMkLst>
            <pc:docMk/>
            <pc:sldMk cId="2538596259" sldId="261"/>
            <ac:spMk id="2" creationId="{9A2BB138-0B72-A260-B186-477C49BBC860}"/>
          </ac:spMkLst>
        </pc:spChg>
        <pc:spChg chg="add del mod">
          <ac:chgData name="Raut,Mangesh" userId="S::mbr63@drexel.edu::1ad6477f-defd-4065-a0e7-27ce6413797f" providerId="AD" clId="Web-{452C59D1-1CD0-875E-1D14-80D6AAB3DBBE}" dt="2022-05-31T02:35:12.879" v="39"/>
          <ac:spMkLst>
            <pc:docMk/>
            <pc:sldMk cId="2538596259" sldId="261"/>
            <ac:spMk id="3" creationId="{AACF30F0-8173-6955-9B9B-7A02CB7A46FD}"/>
          </ac:spMkLst>
        </pc:spChg>
        <pc:spChg chg="add del">
          <ac:chgData name="Raut,Mangesh" userId="S::mbr63@drexel.edu::1ad6477f-defd-4065-a0e7-27ce6413797f" providerId="AD" clId="Web-{452C59D1-1CD0-875E-1D14-80D6AAB3DBBE}" dt="2022-05-31T02:35:02.598" v="36"/>
          <ac:spMkLst>
            <pc:docMk/>
            <pc:sldMk cId="2538596259" sldId="261"/>
            <ac:spMk id="8" creationId="{DBF61EA3-B236-439E-9C0B-340980D56BEE}"/>
          </ac:spMkLst>
        </pc:spChg>
        <pc:spChg chg="add del">
          <ac:chgData name="Raut,Mangesh" userId="S::mbr63@drexel.edu::1ad6477f-defd-4065-a0e7-27ce6413797f" providerId="AD" clId="Web-{452C59D1-1CD0-875E-1D14-80D6AAB3DBBE}" dt="2022-05-31T02:35:12.879" v="38"/>
          <ac:spMkLst>
            <pc:docMk/>
            <pc:sldMk cId="2538596259" sldId="261"/>
            <ac:spMk id="12" creationId="{871AEA07-1E14-44B4-8E55-64EF049CD66F}"/>
          </ac:spMkLst>
        </pc:spChg>
        <pc:spChg chg="add del">
          <ac:chgData name="Raut,Mangesh" userId="S::mbr63@drexel.edu::1ad6477f-defd-4065-a0e7-27ce6413797f" providerId="AD" clId="Web-{452C59D1-1CD0-875E-1D14-80D6AAB3DBBE}" dt="2022-05-31T02:35:02.598" v="36"/>
          <ac:spMkLst>
            <pc:docMk/>
            <pc:sldMk cId="2538596259" sldId="261"/>
            <ac:spMk id="14" creationId="{E659831F-0D9A-4C63-9EBB-8435B85A440F}"/>
          </ac:spMkLst>
        </pc:spChg>
        <pc:spChg chg="add del">
          <ac:chgData name="Raut,Mangesh" userId="S::mbr63@drexel.edu::1ad6477f-defd-4065-a0e7-27ce6413797f" providerId="AD" clId="Web-{452C59D1-1CD0-875E-1D14-80D6AAB3DBBE}" dt="2022-05-31T02:35:12.879" v="38"/>
          <ac:spMkLst>
            <pc:docMk/>
            <pc:sldMk cId="2538596259" sldId="261"/>
            <ac:spMk id="16" creationId="{4522B21E-B2B9-4C72-9A71-C87EFD137480}"/>
          </ac:spMkLst>
        </pc:spChg>
        <pc:spChg chg="add del">
          <ac:chgData name="Raut,Mangesh" userId="S::mbr63@drexel.edu::1ad6477f-defd-4065-a0e7-27ce6413797f" providerId="AD" clId="Web-{452C59D1-1CD0-875E-1D14-80D6AAB3DBBE}" dt="2022-05-31T02:35:12.879" v="38"/>
          <ac:spMkLst>
            <pc:docMk/>
            <pc:sldMk cId="2538596259" sldId="261"/>
            <ac:spMk id="17" creationId="{5EB7D2A2-F448-44D4-938C-DC84CBCB3B1E}"/>
          </ac:spMkLst>
        </pc:spChg>
        <pc:spChg chg="add">
          <ac:chgData name="Raut,Mangesh" userId="S::mbr63@drexel.edu::1ad6477f-defd-4065-a0e7-27ce6413797f" providerId="AD" clId="Web-{452C59D1-1CD0-875E-1D14-80D6AAB3DBBE}" dt="2022-05-31T02:35:12.879" v="39"/>
          <ac:spMkLst>
            <pc:docMk/>
            <pc:sldMk cId="2538596259" sldId="261"/>
            <ac:spMk id="20" creationId="{DBF61EA3-B236-439E-9C0B-340980D56BEE}"/>
          </ac:spMkLst>
        </pc:spChg>
        <pc:spChg chg="add">
          <ac:chgData name="Raut,Mangesh" userId="S::mbr63@drexel.edu::1ad6477f-defd-4065-a0e7-27ce6413797f" providerId="AD" clId="Web-{452C59D1-1CD0-875E-1D14-80D6AAB3DBBE}" dt="2022-05-31T02:35:12.879" v="39"/>
          <ac:spMkLst>
            <pc:docMk/>
            <pc:sldMk cId="2538596259" sldId="261"/>
            <ac:spMk id="23" creationId="{E659831F-0D9A-4C63-9EBB-8435B85A440F}"/>
          </ac:spMkLst>
        </pc:spChg>
        <pc:spChg chg="add">
          <ac:chgData name="Raut,Mangesh" userId="S::mbr63@drexel.edu::1ad6477f-defd-4065-a0e7-27ce6413797f" providerId="AD" clId="Web-{452C59D1-1CD0-875E-1D14-80D6AAB3DBBE}" dt="2022-05-31T02:35:12.879" v="39"/>
          <ac:spMkLst>
            <pc:docMk/>
            <pc:sldMk cId="2538596259" sldId="261"/>
            <ac:spMk id="24" creationId="{AACF30F0-8173-6955-9B9B-7A02CB7A46FD}"/>
          </ac:spMkLst>
        </pc:spChg>
        <pc:grpChg chg="add del">
          <ac:chgData name="Raut,Mangesh" userId="S::mbr63@drexel.edu::1ad6477f-defd-4065-a0e7-27ce6413797f" providerId="AD" clId="Web-{452C59D1-1CD0-875E-1D14-80D6AAB3DBBE}" dt="2022-05-31T02:35:02.598" v="36"/>
          <ac:grpSpMkLst>
            <pc:docMk/>
            <pc:sldMk cId="2538596259" sldId="261"/>
            <ac:grpSpMk id="10" creationId="{28FAF094-D087-493F-8DF9-A486C2D6BBAA}"/>
          </ac:grpSpMkLst>
        </pc:grpChg>
        <pc:grpChg chg="add">
          <ac:chgData name="Raut,Mangesh" userId="S::mbr63@drexel.edu::1ad6477f-defd-4065-a0e7-27ce6413797f" providerId="AD" clId="Web-{452C59D1-1CD0-875E-1D14-80D6AAB3DBBE}" dt="2022-05-31T02:35:12.879" v="39"/>
          <ac:grpSpMkLst>
            <pc:docMk/>
            <pc:sldMk cId="2538596259" sldId="261"/>
            <ac:grpSpMk id="21" creationId="{28FAF094-D087-493F-8DF9-A486C2D6BBAA}"/>
          </ac:grpSpMkLst>
        </pc:grpChg>
        <pc:cxnChg chg="add del">
          <ac:chgData name="Raut,Mangesh" userId="S::mbr63@drexel.edu::1ad6477f-defd-4065-a0e7-27ce6413797f" providerId="AD" clId="Web-{452C59D1-1CD0-875E-1D14-80D6AAB3DBBE}" dt="2022-05-31T02:35:12.879" v="38"/>
          <ac:cxnSpMkLst>
            <pc:docMk/>
            <pc:sldMk cId="2538596259" sldId="261"/>
            <ac:cxnSpMk id="18" creationId="{F7C8EA93-3210-4C62-99E9-153C275E3A87}"/>
          </ac:cxnSpMkLst>
        </pc:cxnChg>
      </pc:sldChg>
      <pc:sldChg chg="addSp delSp modSp mod setBg">
        <pc:chgData name="Raut,Mangesh" userId="S::mbr63@drexel.edu::1ad6477f-defd-4065-a0e7-27ce6413797f" providerId="AD" clId="Web-{452C59D1-1CD0-875E-1D14-80D6AAB3DBBE}" dt="2022-05-31T02:25:10.630" v="25" actId="20577"/>
        <pc:sldMkLst>
          <pc:docMk/>
          <pc:sldMk cId="31283004" sldId="262"/>
        </pc:sldMkLst>
        <pc:spChg chg="mod">
          <ac:chgData name="Raut,Mangesh" userId="S::mbr63@drexel.edu::1ad6477f-defd-4065-a0e7-27ce6413797f" providerId="AD" clId="Web-{452C59D1-1CD0-875E-1D14-80D6AAB3DBBE}" dt="2022-05-31T02:25:10.630" v="25" actId="20577"/>
          <ac:spMkLst>
            <pc:docMk/>
            <pc:sldMk cId="31283004" sldId="262"/>
            <ac:spMk id="2" creationId="{FB18A357-516B-D2B1-F3F4-01037F93D315}"/>
          </ac:spMkLst>
        </pc:spChg>
        <pc:spChg chg="del">
          <ac:chgData name="Raut,Mangesh" userId="S::mbr63@drexel.edu::1ad6477f-defd-4065-a0e7-27ce6413797f" providerId="AD" clId="Web-{452C59D1-1CD0-875E-1D14-80D6AAB3DBBE}" dt="2022-05-31T02:23:13.877" v="6"/>
          <ac:spMkLst>
            <pc:docMk/>
            <pc:sldMk cId="31283004" sldId="262"/>
            <ac:spMk id="3" creationId="{9EC524F6-C95A-A8AF-98D4-74F23FBB8C9C}"/>
          </ac:spMkLst>
        </pc:spChg>
        <pc:spChg chg="add">
          <ac:chgData name="Raut,Mangesh" userId="S::mbr63@drexel.edu::1ad6477f-defd-4065-a0e7-27ce6413797f" providerId="AD" clId="Web-{452C59D1-1CD0-875E-1D14-80D6AAB3DBBE}" dt="2022-05-31T02:24:27.629" v="21"/>
          <ac:spMkLst>
            <pc:docMk/>
            <pc:sldMk cId="31283004" sldId="262"/>
            <ac:spMk id="7" creationId="{4522B21E-B2B9-4C72-9A71-C87EFD137480}"/>
          </ac:spMkLst>
        </pc:spChg>
        <pc:spChg chg="add">
          <ac:chgData name="Raut,Mangesh" userId="S::mbr63@drexel.edu::1ad6477f-defd-4065-a0e7-27ce6413797f" providerId="AD" clId="Web-{452C59D1-1CD0-875E-1D14-80D6AAB3DBBE}" dt="2022-05-31T02:24:27.629" v="21"/>
          <ac:spMkLst>
            <pc:docMk/>
            <pc:sldMk cId="31283004" sldId="262"/>
            <ac:spMk id="9" creationId="{5EB7D2A2-F448-44D4-938C-DC84CBCB3B1E}"/>
          </ac:spMkLst>
        </pc:spChg>
        <pc:spChg chg="add">
          <ac:chgData name="Raut,Mangesh" userId="S::mbr63@drexel.edu::1ad6477f-defd-4065-a0e7-27ce6413797f" providerId="AD" clId="Web-{452C59D1-1CD0-875E-1D14-80D6AAB3DBBE}" dt="2022-05-31T02:24:27.629" v="21"/>
          <ac:spMkLst>
            <pc:docMk/>
            <pc:sldMk cId="31283004" sldId="262"/>
            <ac:spMk id="11" creationId="{871AEA07-1E14-44B4-8E55-64EF049CD66F}"/>
          </ac:spMkLst>
        </pc:spChg>
        <pc:cxnChg chg="add">
          <ac:chgData name="Raut,Mangesh" userId="S::mbr63@drexel.edu::1ad6477f-defd-4065-a0e7-27ce6413797f" providerId="AD" clId="Web-{452C59D1-1CD0-875E-1D14-80D6AAB3DBBE}" dt="2022-05-31T02:24:27.629" v="21"/>
          <ac:cxnSpMkLst>
            <pc:docMk/>
            <pc:sldMk cId="31283004" sldId="262"/>
            <ac:cxnSpMk id="13" creationId="{F7C8EA93-3210-4C62-99E9-153C275E3A87}"/>
          </ac:cxnSpMkLst>
        </pc:cxnChg>
      </pc:sldChg>
      <pc:sldChg chg="addSp delSp modSp mod setBg">
        <pc:chgData name="Raut,Mangesh" userId="S::mbr63@drexel.edu::1ad6477f-defd-4065-a0e7-27ce6413797f" providerId="AD" clId="Web-{452C59D1-1CD0-875E-1D14-80D6AAB3DBBE}" dt="2022-05-31T02:29:26.464" v="34" actId="1076"/>
        <pc:sldMkLst>
          <pc:docMk/>
          <pc:sldMk cId="1235851952" sldId="263"/>
        </pc:sldMkLst>
        <pc:spChg chg="del">
          <ac:chgData name="Raut,Mangesh" userId="S::mbr63@drexel.edu::1ad6477f-defd-4065-a0e7-27ce6413797f" providerId="AD" clId="Web-{452C59D1-1CD0-875E-1D14-80D6AAB3DBBE}" dt="2022-05-31T02:26:08.787" v="27"/>
          <ac:spMkLst>
            <pc:docMk/>
            <pc:sldMk cId="1235851952" sldId="263"/>
            <ac:spMk id="2" creationId="{B608A77C-2B1F-7B7F-62B3-05A913B46F1C}"/>
          </ac:spMkLst>
        </pc:spChg>
        <pc:spChg chg="del">
          <ac:chgData name="Raut,Mangesh" userId="S::mbr63@drexel.edu::1ad6477f-defd-4065-a0e7-27ce6413797f" providerId="AD" clId="Web-{452C59D1-1CD0-875E-1D14-80D6AAB3DBBE}" dt="2022-05-31T02:26:06.256" v="26"/>
          <ac:spMkLst>
            <pc:docMk/>
            <pc:sldMk cId="1235851952" sldId="263"/>
            <ac:spMk id="3" creationId="{613A3D28-3860-AC77-BAB8-7D26747AAB7E}"/>
          </ac:spMkLst>
        </pc:spChg>
        <pc:spChg chg="add">
          <ac:chgData name="Raut,Mangesh" userId="S::mbr63@drexel.edu::1ad6477f-defd-4065-a0e7-27ce6413797f" providerId="AD" clId="Web-{452C59D1-1CD0-875E-1D14-80D6AAB3DBBE}" dt="2022-05-31T02:28:53.760" v="29"/>
          <ac:spMkLst>
            <pc:docMk/>
            <pc:sldMk cId="1235851952" sldId="263"/>
            <ac:spMk id="9" creationId="{0B761509-3B9A-49A6-A84B-C3D86811697D}"/>
          </ac:spMkLst>
        </pc:spChg>
        <pc:spChg chg="add">
          <ac:chgData name="Raut,Mangesh" userId="S::mbr63@drexel.edu::1ad6477f-defd-4065-a0e7-27ce6413797f" providerId="AD" clId="Web-{452C59D1-1CD0-875E-1D14-80D6AAB3DBBE}" dt="2022-05-31T02:28:53.760" v="29"/>
          <ac:spMkLst>
            <pc:docMk/>
            <pc:sldMk cId="1235851952" sldId="263"/>
            <ac:spMk id="11" creationId="{91DE43FD-EB47-414A-B0AB-169B0FFFA527}"/>
          </ac:spMkLst>
        </pc:spChg>
        <pc:grpChg chg="add">
          <ac:chgData name="Raut,Mangesh" userId="S::mbr63@drexel.edu::1ad6477f-defd-4065-a0e7-27ce6413797f" providerId="AD" clId="Web-{452C59D1-1CD0-875E-1D14-80D6AAB3DBBE}" dt="2022-05-31T02:28:53.760" v="29"/>
          <ac:grpSpMkLst>
            <pc:docMk/>
            <pc:sldMk cId="1235851952" sldId="263"/>
            <ac:grpSpMk id="13" creationId="{58495BCC-CE77-4CC2-952E-846F41119FD5}"/>
          </ac:grpSpMkLst>
        </pc:grpChg>
        <pc:picChg chg="add mod">
          <ac:chgData name="Raut,Mangesh" userId="S::mbr63@drexel.edu::1ad6477f-defd-4065-a0e7-27ce6413797f" providerId="AD" clId="Web-{452C59D1-1CD0-875E-1D14-80D6AAB3DBBE}" dt="2022-05-31T02:29:26.464" v="34" actId="1076"/>
          <ac:picMkLst>
            <pc:docMk/>
            <pc:sldMk cId="1235851952" sldId="263"/>
            <ac:picMk id="4" creationId="{806E4EC0-A31C-2D12-A06D-CEE97EF73A1B}"/>
          </ac:picMkLst>
        </pc:picChg>
      </pc:sldChg>
      <pc:sldChg chg="addSp delSp modSp mod setBg addAnim delAnim setClrOvrMap">
        <pc:chgData name="Raut,Mangesh" userId="S::mbr63@drexel.edu::1ad6477f-defd-4065-a0e7-27ce6413797f" providerId="AD" clId="Web-{452C59D1-1CD0-875E-1D14-80D6AAB3DBBE}" dt="2022-05-31T02:55:23.019" v="163" actId="1076"/>
        <pc:sldMkLst>
          <pc:docMk/>
          <pc:sldMk cId="114185888" sldId="268"/>
        </pc:sldMkLst>
        <pc:spChg chg="mod ord">
          <ac:chgData name="Raut,Mangesh" userId="S::mbr63@drexel.edu::1ad6477f-defd-4065-a0e7-27ce6413797f" providerId="AD" clId="Web-{452C59D1-1CD0-875E-1D14-80D6AAB3DBBE}" dt="2022-05-31T02:55:23.019" v="163" actId="1076"/>
          <ac:spMkLst>
            <pc:docMk/>
            <pc:sldMk cId="114185888" sldId="268"/>
            <ac:spMk id="2" creationId="{1AE97811-C797-FF4B-29C1-0EEBDC4EC776}"/>
          </ac:spMkLst>
        </pc:spChg>
        <pc:spChg chg="add del">
          <ac:chgData name="Raut,Mangesh" userId="S::mbr63@drexel.edu::1ad6477f-defd-4065-a0e7-27ce6413797f" providerId="AD" clId="Web-{452C59D1-1CD0-875E-1D14-80D6AAB3DBBE}" dt="2022-05-31T02:42:38.686" v="43"/>
          <ac:spMkLst>
            <pc:docMk/>
            <pc:sldMk cId="114185888" sldId="268"/>
            <ac:spMk id="7" creationId="{9095C1F4-AE7F-44E4-8693-40D3D6831140}"/>
          </ac:spMkLst>
        </pc:spChg>
        <pc:spChg chg="add del">
          <ac:chgData name="Raut,Mangesh" userId="S::mbr63@drexel.edu::1ad6477f-defd-4065-a0e7-27ce6413797f" providerId="AD" clId="Web-{452C59D1-1CD0-875E-1D14-80D6AAB3DBBE}" dt="2022-05-31T02:42:38.686" v="43"/>
          <ac:spMkLst>
            <pc:docMk/>
            <pc:sldMk cId="114185888" sldId="268"/>
            <ac:spMk id="13" creationId="{871AEA07-1E14-44B4-8E55-64EF049CD66F}"/>
          </ac:spMkLst>
        </pc:spChg>
        <pc:spChg chg="add del">
          <ac:chgData name="Raut,Mangesh" userId="S::mbr63@drexel.edu::1ad6477f-defd-4065-a0e7-27ce6413797f" providerId="AD" clId="Web-{452C59D1-1CD0-875E-1D14-80D6AAB3DBBE}" dt="2022-05-31T02:49:59.823" v="122"/>
          <ac:spMkLst>
            <pc:docMk/>
            <pc:sldMk cId="114185888" sldId="268"/>
            <ac:spMk id="15" creationId="{2643BE6C-86B7-4AB9-91E8-9B5DB45AC8EA}"/>
          </ac:spMkLst>
        </pc:spChg>
        <pc:spChg chg="add del">
          <ac:chgData name="Raut,Mangesh" userId="S::mbr63@drexel.edu::1ad6477f-defd-4065-a0e7-27ce6413797f" providerId="AD" clId="Web-{452C59D1-1CD0-875E-1D14-80D6AAB3DBBE}" dt="2022-05-31T02:49:59.808" v="121"/>
          <ac:spMkLst>
            <pc:docMk/>
            <pc:sldMk cId="114185888" sldId="268"/>
            <ac:spMk id="20" creationId="{1045B59B-615E-4718-A150-42DE5D03E1C8}"/>
          </ac:spMkLst>
        </pc:spChg>
        <pc:spChg chg="add del">
          <ac:chgData name="Raut,Mangesh" userId="S::mbr63@drexel.edu::1ad6477f-defd-4065-a0e7-27ce6413797f" providerId="AD" clId="Web-{452C59D1-1CD0-875E-1D14-80D6AAB3DBBE}" dt="2022-05-31T02:49:59.808" v="121"/>
          <ac:spMkLst>
            <pc:docMk/>
            <pc:sldMk cId="114185888" sldId="268"/>
            <ac:spMk id="22" creationId="{D6CF29CD-38B8-4924-BA11-6D60517487EF}"/>
          </ac:spMkLst>
        </pc:spChg>
        <pc:spChg chg="add">
          <ac:chgData name="Raut,Mangesh" userId="S::mbr63@drexel.edu::1ad6477f-defd-4065-a0e7-27ce6413797f" providerId="AD" clId="Web-{452C59D1-1CD0-875E-1D14-80D6AAB3DBBE}" dt="2022-05-31T02:49:59.823" v="122"/>
          <ac:spMkLst>
            <pc:docMk/>
            <pc:sldMk cId="114185888" sldId="268"/>
            <ac:spMk id="24" creationId="{2F033D07-FE42-4E5C-A00A-FFE1D42C0FFD}"/>
          </ac:spMkLst>
        </pc:spChg>
        <pc:spChg chg="add">
          <ac:chgData name="Raut,Mangesh" userId="S::mbr63@drexel.edu::1ad6477f-defd-4065-a0e7-27ce6413797f" providerId="AD" clId="Web-{452C59D1-1CD0-875E-1D14-80D6AAB3DBBE}" dt="2022-05-31T02:49:59.823" v="122"/>
          <ac:spMkLst>
            <pc:docMk/>
            <pc:sldMk cId="114185888" sldId="268"/>
            <ac:spMk id="25" creationId="{0DE6A193-4755-479A-BC6F-A7EBCA73BE1A}"/>
          </ac:spMkLst>
        </pc:spChg>
        <pc:spChg chg="add">
          <ac:chgData name="Raut,Mangesh" userId="S::mbr63@drexel.edu::1ad6477f-defd-4065-a0e7-27ce6413797f" providerId="AD" clId="Web-{452C59D1-1CD0-875E-1D14-80D6AAB3DBBE}" dt="2022-05-31T02:49:59.823" v="122"/>
          <ac:spMkLst>
            <pc:docMk/>
            <pc:sldMk cId="114185888" sldId="268"/>
            <ac:spMk id="26" creationId="{AB8B8498-A488-40AF-99EB-F622ED9AD6B8}"/>
          </ac:spMkLst>
        </pc:spChg>
        <pc:grpChg chg="add del">
          <ac:chgData name="Raut,Mangesh" userId="S::mbr63@drexel.edu::1ad6477f-defd-4065-a0e7-27ce6413797f" providerId="AD" clId="Web-{452C59D1-1CD0-875E-1D14-80D6AAB3DBBE}" dt="2022-05-31T02:42:38.686" v="43"/>
          <ac:grpSpMkLst>
            <pc:docMk/>
            <pc:sldMk cId="114185888" sldId="268"/>
            <ac:grpSpMk id="9" creationId="{8734DDD3-F723-4DD3-8ABE-EC0B2AC87D74}"/>
          </ac:grpSpMkLst>
        </pc:grpChg>
        <pc:picChg chg="add mod">
          <ac:chgData name="Raut,Mangesh" userId="S::mbr63@drexel.edu::1ad6477f-defd-4065-a0e7-27ce6413797f" providerId="AD" clId="Web-{452C59D1-1CD0-875E-1D14-80D6AAB3DBBE}" dt="2022-05-31T02:49:59.823" v="122"/>
          <ac:picMkLst>
            <pc:docMk/>
            <pc:sldMk cId="114185888" sldId="268"/>
            <ac:picMk id="6" creationId="{7BAE4384-2A58-FED9-DC1E-8BA05E63715F}"/>
          </ac:picMkLst>
        </pc:picChg>
      </pc:sldChg>
      <pc:sldChg chg="addSp delSp modSp new mod setBg">
        <pc:chgData name="Raut,Mangesh" userId="S::mbr63@drexel.edu::1ad6477f-defd-4065-a0e7-27ce6413797f" providerId="AD" clId="Web-{452C59D1-1CD0-875E-1D14-80D6AAB3DBBE}" dt="2022-05-31T02:15:24.553" v="5"/>
        <pc:sldMkLst>
          <pc:docMk/>
          <pc:sldMk cId="2089552759" sldId="269"/>
        </pc:sldMkLst>
        <pc:spChg chg="del">
          <ac:chgData name="Raut,Mangesh" userId="S::mbr63@drexel.edu::1ad6477f-defd-4065-a0e7-27ce6413797f" providerId="AD" clId="Web-{452C59D1-1CD0-875E-1D14-80D6AAB3DBBE}" dt="2022-05-31T02:13:09.940" v="1"/>
          <ac:spMkLst>
            <pc:docMk/>
            <pc:sldMk cId="2089552759" sldId="269"/>
            <ac:spMk id="2" creationId="{B349D8A9-049E-E172-9040-B288019EEA54}"/>
          </ac:spMkLst>
        </pc:spChg>
        <pc:spChg chg="del">
          <ac:chgData name="Raut,Mangesh" userId="S::mbr63@drexel.edu::1ad6477f-defd-4065-a0e7-27ce6413797f" providerId="AD" clId="Web-{452C59D1-1CD0-875E-1D14-80D6AAB3DBBE}" dt="2022-05-31T02:13:12.675" v="2"/>
          <ac:spMkLst>
            <pc:docMk/>
            <pc:sldMk cId="2089552759" sldId="269"/>
            <ac:spMk id="3" creationId="{739D95D4-4940-6FBC-B4C9-E9BE1E3A8D9D}"/>
          </ac:spMkLst>
        </pc:spChg>
        <pc:spChg chg="add">
          <ac:chgData name="Raut,Mangesh" userId="S::mbr63@drexel.edu::1ad6477f-defd-4065-a0e7-27ce6413797f" providerId="AD" clId="Web-{452C59D1-1CD0-875E-1D14-80D6AAB3DBBE}" dt="2022-05-31T02:15:24.553" v="5"/>
          <ac:spMkLst>
            <pc:docMk/>
            <pc:sldMk cId="2089552759" sldId="269"/>
            <ac:spMk id="9" creationId="{42A4FC2C-047E-45A5-965D-8E1E3BF09BC6}"/>
          </ac:spMkLst>
        </pc:spChg>
        <pc:picChg chg="add mod">
          <ac:chgData name="Raut,Mangesh" userId="S::mbr63@drexel.edu::1ad6477f-defd-4065-a0e7-27ce6413797f" providerId="AD" clId="Web-{452C59D1-1CD0-875E-1D14-80D6AAB3DBBE}" dt="2022-05-31T02:15:24.553" v="5"/>
          <ac:picMkLst>
            <pc:docMk/>
            <pc:sldMk cId="2089552759" sldId="269"/>
            <ac:picMk id="4" creationId="{439F7E98-C5DD-F2CB-6DB9-1754DA4BE0FE}"/>
          </ac:picMkLst>
        </pc:picChg>
      </pc:sldChg>
    </pc:docChg>
  </pc:docChgLst>
  <pc:docChgLst>
    <pc:chgData name="Kunal" userId="f5d9dc01-2066-4030-a9b3-b12bf200dadc" providerId="ADAL" clId="{6673DF06-963C-441B-A49B-46D6B10216B8}"/>
    <pc:docChg chg="addSld delSld modSld">
      <pc:chgData name="Kunal" userId="f5d9dc01-2066-4030-a9b3-b12bf200dadc" providerId="ADAL" clId="{6673DF06-963C-441B-A49B-46D6B10216B8}" dt="2022-05-31T09:33:37.631" v="5" actId="2696"/>
      <pc:docMkLst>
        <pc:docMk/>
      </pc:docMkLst>
      <pc:sldChg chg="del">
        <pc:chgData name="Kunal" userId="f5d9dc01-2066-4030-a9b3-b12bf200dadc" providerId="ADAL" clId="{6673DF06-963C-441B-A49B-46D6B10216B8}" dt="2022-05-31T09:33:08.837" v="3" actId="2696"/>
        <pc:sldMkLst>
          <pc:docMk/>
          <pc:sldMk cId="1975621237" sldId="264"/>
        </pc:sldMkLst>
      </pc:sldChg>
      <pc:sldChg chg="del">
        <pc:chgData name="Kunal" userId="f5d9dc01-2066-4030-a9b3-b12bf200dadc" providerId="ADAL" clId="{6673DF06-963C-441B-A49B-46D6B10216B8}" dt="2022-05-31T09:33:05.456" v="2" actId="2696"/>
        <pc:sldMkLst>
          <pc:docMk/>
          <pc:sldMk cId="506017134" sldId="265"/>
        </pc:sldMkLst>
      </pc:sldChg>
      <pc:sldChg chg="del">
        <pc:chgData name="Kunal" userId="f5d9dc01-2066-4030-a9b3-b12bf200dadc" providerId="ADAL" clId="{6673DF06-963C-441B-A49B-46D6B10216B8}" dt="2022-05-31T09:33:37.631" v="5" actId="2696"/>
        <pc:sldMkLst>
          <pc:docMk/>
          <pc:sldMk cId="104805092" sldId="266"/>
        </pc:sldMkLst>
      </pc:sldChg>
      <pc:sldChg chg="add">
        <pc:chgData name="Kunal" userId="f5d9dc01-2066-4030-a9b3-b12bf200dadc" providerId="ADAL" clId="{6673DF06-963C-441B-A49B-46D6B10216B8}" dt="2022-05-31T09:32:57.157" v="1"/>
        <pc:sldMkLst>
          <pc:docMk/>
          <pc:sldMk cId="1138762472" sldId="270"/>
        </pc:sldMkLst>
      </pc:sldChg>
      <pc:sldChg chg="add">
        <pc:chgData name="Kunal" userId="f5d9dc01-2066-4030-a9b3-b12bf200dadc" providerId="ADAL" clId="{6673DF06-963C-441B-A49B-46D6B10216B8}" dt="2022-05-31T09:32:11.297" v="0"/>
        <pc:sldMkLst>
          <pc:docMk/>
          <pc:sldMk cId="2394206029" sldId="271"/>
        </pc:sldMkLst>
      </pc:sldChg>
      <pc:sldChg chg="add">
        <pc:chgData name="Kunal" userId="f5d9dc01-2066-4030-a9b3-b12bf200dadc" providerId="ADAL" clId="{6673DF06-963C-441B-A49B-46D6B10216B8}" dt="2022-05-31T09:33:32.598" v="4"/>
        <pc:sldMkLst>
          <pc:docMk/>
          <pc:sldMk cId="3003406079" sldId="273"/>
        </pc:sldMkLst>
      </pc:sldChg>
    </pc:docChg>
  </pc:docChgLst>
</pc:chgInfo>
</file>

<file path=ppt/diagrams/_rels/data1.xml.rels><?xml version="1.0" encoding="UTF-8" standalone="yes"?>
<Relationships xmlns="http://schemas.openxmlformats.org/package/2006/relationships"><Relationship Id="rId1" Type="http://schemas.openxmlformats.org/officeDocument/2006/relationships/hyperlink" Target="https://www.sciencedirect.com/journal/artificial-intelligence-in-medicine" TargetMode="External"/></Relationships>
</file>

<file path=ppt/diagrams/_rels/drawing1.xml.rels><?xml version="1.0" encoding="UTF-8" standalone="yes"?>
<Relationships xmlns="http://schemas.openxmlformats.org/package/2006/relationships"><Relationship Id="rId1" Type="http://schemas.openxmlformats.org/officeDocument/2006/relationships/hyperlink" Target="https://www.sciencedirect.com/journal/artificial-intelligence-in-medicine" TargetMode="External"/></Relationships>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833C292-ED8B-4C53-9D38-EA449256B163}" type="doc">
      <dgm:prSet loTypeId="urn:microsoft.com/office/officeart/2008/layout/LinedList" loCatId="list" qsTypeId="urn:microsoft.com/office/officeart/2005/8/quickstyle/simple2" qsCatId="simple" csTypeId="urn:microsoft.com/office/officeart/2005/8/colors/accent6_2" csCatId="accent6"/>
      <dgm:spPr/>
      <dgm:t>
        <a:bodyPr/>
        <a:lstStyle/>
        <a:p>
          <a:endParaRPr lang="en-US"/>
        </a:p>
      </dgm:t>
    </dgm:pt>
    <dgm:pt modelId="{2DC768D3-126B-40BD-8A54-AA0A0EED7745}">
      <dgm:prSet/>
      <dgm:spPr/>
      <dgm:t>
        <a:bodyPr/>
        <a:lstStyle/>
        <a:p>
          <a:r>
            <a:rPr lang="en-US" b="1">
              <a:solidFill>
                <a:srgbClr val="7030A0"/>
              </a:solidFill>
              <a:latin typeface="Arial"/>
              <a:cs typeface="Arial"/>
            </a:rPr>
            <a:t>Team Purple </a:t>
          </a:r>
        </a:p>
      </dgm:t>
    </dgm:pt>
    <dgm:pt modelId="{1D4F4DCC-1123-4628-BD51-182EB9E42A56}" type="parTrans" cxnId="{F11E976D-1373-46DF-A68B-576D4413D67A}">
      <dgm:prSet/>
      <dgm:spPr/>
      <dgm:t>
        <a:bodyPr/>
        <a:lstStyle/>
        <a:p>
          <a:endParaRPr lang="en-US"/>
        </a:p>
      </dgm:t>
    </dgm:pt>
    <dgm:pt modelId="{E4D5CD49-E2F3-4404-AE4D-A4229F0AA000}" type="sibTrans" cxnId="{F11E976D-1373-46DF-A68B-576D4413D67A}">
      <dgm:prSet/>
      <dgm:spPr/>
      <dgm:t>
        <a:bodyPr/>
        <a:lstStyle/>
        <a:p>
          <a:endParaRPr lang="en-US"/>
        </a:p>
      </dgm:t>
    </dgm:pt>
    <dgm:pt modelId="{DB68B099-BD9E-4D29-B2D8-510E6300D64D}">
      <dgm:prSet/>
      <dgm:spPr/>
      <dgm:t>
        <a:bodyPr/>
        <a:lstStyle/>
        <a:p>
          <a:r>
            <a:rPr lang="en-US" b="1">
              <a:solidFill>
                <a:srgbClr val="7030A0"/>
              </a:solidFill>
              <a:latin typeface="Arial"/>
              <a:cs typeface="Arial"/>
            </a:rPr>
            <a:t>Kunal Chhabria (kc3575)</a:t>
          </a:r>
        </a:p>
      </dgm:t>
    </dgm:pt>
    <dgm:pt modelId="{784B456E-742D-42AE-9849-2A55D0F470CD}" type="parTrans" cxnId="{A8D965C7-2427-4F96-9D90-07EDC3292FD1}">
      <dgm:prSet/>
      <dgm:spPr/>
      <dgm:t>
        <a:bodyPr/>
        <a:lstStyle/>
        <a:p>
          <a:endParaRPr lang="en-US"/>
        </a:p>
      </dgm:t>
    </dgm:pt>
    <dgm:pt modelId="{C313F22F-8972-4F59-9CD6-40F8000A019E}" type="sibTrans" cxnId="{A8D965C7-2427-4F96-9D90-07EDC3292FD1}">
      <dgm:prSet/>
      <dgm:spPr/>
      <dgm:t>
        <a:bodyPr/>
        <a:lstStyle/>
        <a:p>
          <a:endParaRPr lang="en-US"/>
        </a:p>
      </dgm:t>
    </dgm:pt>
    <dgm:pt modelId="{881C4739-C0F2-4B37-9852-FEBF42DC30A2}">
      <dgm:prSet/>
      <dgm:spPr/>
      <dgm:t>
        <a:bodyPr/>
        <a:lstStyle/>
        <a:p>
          <a:r>
            <a:rPr lang="en-US" b="1">
              <a:solidFill>
                <a:srgbClr val="7030A0"/>
              </a:solidFill>
              <a:latin typeface="Arial"/>
              <a:cs typeface="Arial"/>
            </a:rPr>
            <a:t>Mangesh Raut (mbr63)</a:t>
          </a:r>
        </a:p>
      </dgm:t>
    </dgm:pt>
    <dgm:pt modelId="{97F0A6D6-F9A4-4FA8-A68A-28853ABA6E48}" type="parTrans" cxnId="{ABA465A7-C48F-4A29-97B1-5F50287DA3FD}">
      <dgm:prSet/>
      <dgm:spPr/>
      <dgm:t>
        <a:bodyPr/>
        <a:lstStyle/>
        <a:p>
          <a:endParaRPr lang="en-US"/>
        </a:p>
      </dgm:t>
    </dgm:pt>
    <dgm:pt modelId="{C0C643D2-8104-4832-AEB5-1D537087B1C8}" type="sibTrans" cxnId="{ABA465A7-C48F-4A29-97B1-5F50287DA3FD}">
      <dgm:prSet/>
      <dgm:spPr/>
      <dgm:t>
        <a:bodyPr/>
        <a:lstStyle/>
        <a:p>
          <a:endParaRPr lang="en-US"/>
        </a:p>
      </dgm:t>
    </dgm:pt>
    <dgm:pt modelId="{653DD68C-4D2B-4B43-8B9E-6A73C8237BBF}">
      <dgm:prSet/>
      <dgm:spPr/>
      <dgm:t>
        <a:bodyPr/>
        <a:lstStyle/>
        <a:p>
          <a:r>
            <a:rPr lang="en-US" b="1">
              <a:solidFill>
                <a:srgbClr val="7030A0"/>
              </a:solidFill>
              <a:latin typeface="Arial"/>
              <a:cs typeface="Arial"/>
            </a:rPr>
            <a:t>Stefanie Jackson (sj972)</a:t>
          </a:r>
        </a:p>
      </dgm:t>
    </dgm:pt>
    <dgm:pt modelId="{2B08EA74-FC4B-4632-8D18-0399138A177C}" type="parTrans" cxnId="{783CBF72-C68F-4213-BF6B-812B8BB25833}">
      <dgm:prSet/>
      <dgm:spPr/>
      <dgm:t>
        <a:bodyPr/>
        <a:lstStyle/>
        <a:p>
          <a:endParaRPr lang="en-US"/>
        </a:p>
      </dgm:t>
    </dgm:pt>
    <dgm:pt modelId="{69F6EBE3-8A81-48DE-92E7-7BFDD3BF1C06}" type="sibTrans" cxnId="{783CBF72-C68F-4213-BF6B-812B8BB25833}">
      <dgm:prSet/>
      <dgm:spPr/>
      <dgm:t>
        <a:bodyPr/>
        <a:lstStyle/>
        <a:p>
          <a:endParaRPr lang="en-US"/>
        </a:p>
      </dgm:t>
    </dgm:pt>
    <dgm:pt modelId="{FA20A49A-B00C-4912-8231-B38949CD130F}">
      <dgm:prSet/>
      <dgm:spPr/>
      <dgm:t>
        <a:bodyPr/>
        <a:lstStyle/>
        <a:p>
          <a:r>
            <a:rPr lang="en-US" b="1">
              <a:solidFill>
                <a:srgbClr val="FF0000"/>
              </a:solidFill>
              <a:latin typeface="Arial"/>
              <a:cs typeface="Arial"/>
            </a:rPr>
            <a:t>Professor Prudence Dalrymple</a:t>
          </a:r>
        </a:p>
      </dgm:t>
    </dgm:pt>
    <dgm:pt modelId="{A59152C7-B744-4712-B122-36C6F40B519B}" type="parTrans" cxnId="{F2DB2373-9392-4BD5-8082-D64775179D3D}">
      <dgm:prSet/>
      <dgm:spPr/>
      <dgm:t>
        <a:bodyPr/>
        <a:lstStyle/>
        <a:p>
          <a:endParaRPr lang="en-US"/>
        </a:p>
      </dgm:t>
    </dgm:pt>
    <dgm:pt modelId="{93B1BD07-53DE-4D5D-9B00-D9520E83B5D0}" type="sibTrans" cxnId="{F2DB2373-9392-4BD5-8082-D64775179D3D}">
      <dgm:prSet/>
      <dgm:spPr/>
      <dgm:t>
        <a:bodyPr/>
        <a:lstStyle/>
        <a:p>
          <a:endParaRPr lang="en-US"/>
        </a:p>
      </dgm:t>
    </dgm:pt>
    <dgm:pt modelId="{99100506-B8CB-4626-9BA8-EF8090B3F36E}">
      <dgm:prSet/>
      <dgm:spPr/>
      <dgm:t>
        <a:bodyPr/>
        <a:lstStyle/>
        <a:p>
          <a:r>
            <a:rPr lang="en-US" b="1">
              <a:latin typeface="Arial"/>
              <a:cs typeface="Arial"/>
            </a:rPr>
            <a:t>Artificial Intelligence In Medicine</a:t>
          </a:r>
        </a:p>
      </dgm:t>
    </dgm:pt>
    <dgm:pt modelId="{9258D05F-CAB8-495F-ACE8-A651963C9B60}" type="parTrans" cxnId="{618D8CCA-1878-4DEC-837D-E3BDC75F2731}">
      <dgm:prSet/>
      <dgm:spPr/>
      <dgm:t>
        <a:bodyPr/>
        <a:lstStyle/>
        <a:p>
          <a:endParaRPr lang="en-US"/>
        </a:p>
      </dgm:t>
    </dgm:pt>
    <dgm:pt modelId="{D141F928-E20B-4209-B274-28F6DD26275B}" type="sibTrans" cxnId="{618D8CCA-1878-4DEC-837D-E3BDC75F2731}">
      <dgm:prSet/>
      <dgm:spPr/>
      <dgm:t>
        <a:bodyPr/>
        <a:lstStyle/>
        <a:p>
          <a:endParaRPr lang="en-US"/>
        </a:p>
      </dgm:t>
    </dgm:pt>
    <dgm:pt modelId="{DB066FA0-8289-40AD-B0EC-4071A6ACCF41}">
      <dgm:prSet/>
      <dgm:spPr/>
      <dgm:t>
        <a:bodyPr/>
        <a:lstStyle/>
        <a:p>
          <a:r>
            <a:rPr lang="en-US" b="1">
              <a:latin typeface="Arial"/>
              <a:cs typeface="Arial"/>
            </a:rPr>
            <a:t>Journal homepage: </a:t>
          </a:r>
        </a:p>
      </dgm:t>
    </dgm:pt>
    <dgm:pt modelId="{AD700EDC-ECD5-49FE-82F3-8BA33E38F5B6}" type="parTrans" cxnId="{CD3447A9-87A0-49C3-BBF0-AC6EDE549FD2}">
      <dgm:prSet/>
      <dgm:spPr/>
      <dgm:t>
        <a:bodyPr/>
        <a:lstStyle/>
        <a:p>
          <a:endParaRPr lang="en-US"/>
        </a:p>
      </dgm:t>
    </dgm:pt>
    <dgm:pt modelId="{21FD89FF-17A6-4C26-BDD3-260770DD6A5B}" type="sibTrans" cxnId="{CD3447A9-87A0-49C3-BBF0-AC6EDE549FD2}">
      <dgm:prSet/>
      <dgm:spPr/>
      <dgm:t>
        <a:bodyPr/>
        <a:lstStyle/>
        <a:p>
          <a:endParaRPr lang="en-US"/>
        </a:p>
      </dgm:t>
    </dgm:pt>
    <dgm:pt modelId="{13B15A42-0393-4360-B16F-B9B42A9F3350}">
      <dgm:prSet/>
      <dgm:spPr/>
      <dgm:t>
        <a:bodyPr/>
        <a:lstStyle/>
        <a:p>
          <a:r>
            <a:rPr lang="en-US" b="1">
              <a:latin typeface="Arial"/>
              <a:cs typeface="Arial"/>
              <a:hlinkClick xmlns:r="http://schemas.openxmlformats.org/officeDocument/2006/relationships" r:id="rId1"/>
            </a:rPr>
            <a:t>https://www.sciencedirect.com/journal/artificial-intelligence-in-medicine</a:t>
          </a:r>
          <a:endParaRPr lang="en-US" b="1">
            <a:latin typeface="Arial"/>
            <a:cs typeface="Arial"/>
          </a:endParaRPr>
        </a:p>
      </dgm:t>
    </dgm:pt>
    <dgm:pt modelId="{C7826D9E-DAE5-428E-BFB0-930F65082CBF}" type="parTrans" cxnId="{74FB1BB3-57F1-4445-AE12-FA9DA16376D5}">
      <dgm:prSet/>
      <dgm:spPr/>
      <dgm:t>
        <a:bodyPr/>
        <a:lstStyle/>
        <a:p>
          <a:endParaRPr lang="en-US"/>
        </a:p>
      </dgm:t>
    </dgm:pt>
    <dgm:pt modelId="{BDDCDFAA-140A-4E3B-B88F-95EB8B0CF53E}" type="sibTrans" cxnId="{74FB1BB3-57F1-4445-AE12-FA9DA16376D5}">
      <dgm:prSet/>
      <dgm:spPr/>
      <dgm:t>
        <a:bodyPr/>
        <a:lstStyle/>
        <a:p>
          <a:endParaRPr lang="en-US"/>
        </a:p>
      </dgm:t>
    </dgm:pt>
    <dgm:pt modelId="{16C3AE29-EF80-4E2E-9FB9-61C20F84BEA5}" type="pres">
      <dgm:prSet presAssocID="{1833C292-ED8B-4C53-9D38-EA449256B163}" presName="vert0" presStyleCnt="0">
        <dgm:presLayoutVars>
          <dgm:dir/>
          <dgm:animOne val="branch"/>
          <dgm:animLvl val="lvl"/>
        </dgm:presLayoutVars>
      </dgm:prSet>
      <dgm:spPr/>
    </dgm:pt>
    <dgm:pt modelId="{101A6ED0-B3B2-40C6-84D1-73D8AF962A91}" type="pres">
      <dgm:prSet presAssocID="{2DC768D3-126B-40BD-8A54-AA0A0EED7745}" presName="thickLine" presStyleLbl="alignNode1" presStyleIdx="0" presStyleCnt="8"/>
      <dgm:spPr/>
    </dgm:pt>
    <dgm:pt modelId="{6D318ED5-22FD-434E-8037-3901A8B64795}" type="pres">
      <dgm:prSet presAssocID="{2DC768D3-126B-40BD-8A54-AA0A0EED7745}" presName="horz1" presStyleCnt="0"/>
      <dgm:spPr/>
    </dgm:pt>
    <dgm:pt modelId="{7B84DB33-18AE-4B2A-89A1-1B297C466A2E}" type="pres">
      <dgm:prSet presAssocID="{2DC768D3-126B-40BD-8A54-AA0A0EED7745}" presName="tx1" presStyleLbl="revTx" presStyleIdx="0" presStyleCnt="8"/>
      <dgm:spPr/>
    </dgm:pt>
    <dgm:pt modelId="{8D2244FF-B83D-4F0B-8EA0-973DBA7056B8}" type="pres">
      <dgm:prSet presAssocID="{2DC768D3-126B-40BD-8A54-AA0A0EED7745}" presName="vert1" presStyleCnt="0"/>
      <dgm:spPr/>
    </dgm:pt>
    <dgm:pt modelId="{4B0061DB-5E77-4AB5-9C18-B9049BB4D73D}" type="pres">
      <dgm:prSet presAssocID="{DB68B099-BD9E-4D29-B2D8-510E6300D64D}" presName="thickLine" presStyleLbl="alignNode1" presStyleIdx="1" presStyleCnt="8"/>
      <dgm:spPr/>
    </dgm:pt>
    <dgm:pt modelId="{FCBDA55C-87D9-4446-99E6-451333916E6D}" type="pres">
      <dgm:prSet presAssocID="{DB68B099-BD9E-4D29-B2D8-510E6300D64D}" presName="horz1" presStyleCnt="0"/>
      <dgm:spPr/>
    </dgm:pt>
    <dgm:pt modelId="{AA532E90-48E1-44B2-82A0-2E336893C4FC}" type="pres">
      <dgm:prSet presAssocID="{DB68B099-BD9E-4D29-B2D8-510E6300D64D}" presName="tx1" presStyleLbl="revTx" presStyleIdx="1" presStyleCnt="8"/>
      <dgm:spPr/>
    </dgm:pt>
    <dgm:pt modelId="{AF8BE199-005C-4883-B61A-5AA671ADF100}" type="pres">
      <dgm:prSet presAssocID="{DB68B099-BD9E-4D29-B2D8-510E6300D64D}" presName="vert1" presStyleCnt="0"/>
      <dgm:spPr/>
    </dgm:pt>
    <dgm:pt modelId="{F43DE884-3845-45EB-B3FF-06A837B05700}" type="pres">
      <dgm:prSet presAssocID="{881C4739-C0F2-4B37-9852-FEBF42DC30A2}" presName="thickLine" presStyleLbl="alignNode1" presStyleIdx="2" presStyleCnt="8"/>
      <dgm:spPr/>
    </dgm:pt>
    <dgm:pt modelId="{CA9553A1-BC0D-4EEE-BA68-5BE9D9E359FE}" type="pres">
      <dgm:prSet presAssocID="{881C4739-C0F2-4B37-9852-FEBF42DC30A2}" presName="horz1" presStyleCnt="0"/>
      <dgm:spPr/>
    </dgm:pt>
    <dgm:pt modelId="{946217A7-0CE1-4AAF-833C-C77AF2C69B36}" type="pres">
      <dgm:prSet presAssocID="{881C4739-C0F2-4B37-9852-FEBF42DC30A2}" presName="tx1" presStyleLbl="revTx" presStyleIdx="2" presStyleCnt="8"/>
      <dgm:spPr/>
    </dgm:pt>
    <dgm:pt modelId="{57D090A1-DD6F-41C0-A552-29F2C2F2AAA1}" type="pres">
      <dgm:prSet presAssocID="{881C4739-C0F2-4B37-9852-FEBF42DC30A2}" presName="vert1" presStyleCnt="0"/>
      <dgm:spPr/>
    </dgm:pt>
    <dgm:pt modelId="{395C5003-35D9-4E54-90E6-ADDC1314BCB9}" type="pres">
      <dgm:prSet presAssocID="{653DD68C-4D2B-4B43-8B9E-6A73C8237BBF}" presName="thickLine" presStyleLbl="alignNode1" presStyleIdx="3" presStyleCnt="8"/>
      <dgm:spPr/>
    </dgm:pt>
    <dgm:pt modelId="{E6D1A87A-F825-4929-8524-3516C94BB19A}" type="pres">
      <dgm:prSet presAssocID="{653DD68C-4D2B-4B43-8B9E-6A73C8237BBF}" presName="horz1" presStyleCnt="0"/>
      <dgm:spPr/>
    </dgm:pt>
    <dgm:pt modelId="{4E116010-E6AD-433B-8FD1-69E4E5EFBF46}" type="pres">
      <dgm:prSet presAssocID="{653DD68C-4D2B-4B43-8B9E-6A73C8237BBF}" presName="tx1" presStyleLbl="revTx" presStyleIdx="3" presStyleCnt="8"/>
      <dgm:spPr/>
    </dgm:pt>
    <dgm:pt modelId="{A509D891-42C6-4111-85EE-DC53A09CA664}" type="pres">
      <dgm:prSet presAssocID="{653DD68C-4D2B-4B43-8B9E-6A73C8237BBF}" presName="vert1" presStyleCnt="0"/>
      <dgm:spPr/>
    </dgm:pt>
    <dgm:pt modelId="{2EA9AB0F-98DE-45C7-AC4C-16AF17A94C13}" type="pres">
      <dgm:prSet presAssocID="{FA20A49A-B00C-4912-8231-B38949CD130F}" presName="thickLine" presStyleLbl="alignNode1" presStyleIdx="4" presStyleCnt="8"/>
      <dgm:spPr/>
    </dgm:pt>
    <dgm:pt modelId="{594BDEBB-040A-457A-A22C-F34CDC2FB7D0}" type="pres">
      <dgm:prSet presAssocID="{FA20A49A-B00C-4912-8231-B38949CD130F}" presName="horz1" presStyleCnt="0"/>
      <dgm:spPr/>
    </dgm:pt>
    <dgm:pt modelId="{B63BE8BF-A624-4B66-8FBA-32FFC2D146A2}" type="pres">
      <dgm:prSet presAssocID="{FA20A49A-B00C-4912-8231-B38949CD130F}" presName="tx1" presStyleLbl="revTx" presStyleIdx="4" presStyleCnt="8"/>
      <dgm:spPr/>
    </dgm:pt>
    <dgm:pt modelId="{5CCCE413-47EB-454D-859F-3B04B78E5D54}" type="pres">
      <dgm:prSet presAssocID="{FA20A49A-B00C-4912-8231-B38949CD130F}" presName="vert1" presStyleCnt="0"/>
      <dgm:spPr/>
    </dgm:pt>
    <dgm:pt modelId="{99F2CA7D-B3E3-42B0-B6C9-267BBA3FF124}" type="pres">
      <dgm:prSet presAssocID="{99100506-B8CB-4626-9BA8-EF8090B3F36E}" presName="thickLine" presStyleLbl="alignNode1" presStyleIdx="5" presStyleCnt="8"/>
      <dgm:spPr/>
    </dgm:pt>
    <dgm:pt modelId="{737A2C60-5C3E-4627-974A-765FE3129E59}" type="pres">
      <dgm:prSet presAssocID="{99100506-B8CB-4626-9BA8-EF8090B3F36E}" presName="horz1" presStyleCnt="0"/>
      <dgm:spPr/>
    </dgm:pt>
    <dgm:pt modelId="{0F57A22E-1A73-4F45-B3C7-063889DE45DC}" type="pres">
      <dgm:prSet presAssocID="{99100506-B8CB-4626-9BA8-EF8090B3F36E}" presName="tx1" presStyleLbl="revTx" presStyleIdx="5" presStyleCnt="8"/>
      <dgm:spPr/>
    </dgm:pt>
    <dgm:pt modelId="{2F086A35-DC8A-40F8-918B-C9CF8FB98793}" type="pres">
      <dgm:prSet presAssocID="{99100506-B8CB-4626-9BA8-EF8090B3F36E}" presName="vert1" presStyleCnt="0"/>
      <dgm:spPr/>
    </dgm:pt>
    <dgm:pt modelId="{D8427F59-DA90-4C07-AAE9-08D76C775D1C}" type="pres">
      <dgm:prSet presAssocID="{DB066FA0-8289-40AD-B0EC-4071A6ACCF41}" presName="thickLine" presStyleLbl="alignNode1" presStyleIdx="6" presStyleCnt="8"/>
      <dgm:spPr/>
    </dgm:pt>
    <dgm:pt modelId="{BF68BD1B-F2AA-442C-A368-84CB5727CDCC}" type="pres">
      <dgm:prSet presAssocID="{DB066FA0-8289-40AD-B0EC-4071A6ACCF41}" presName="horz1" presStyleCnt="0"/>
      <dgm:spPr/>
    </dgm:pt>
    <dgm:pt modelId="{B037D230-C82E-4C97-BC5A-FC4A0103F03F}" type="pres">
      <dgm:prSet presAssocID="{DB066FA0-8289-40AD-B0EC-4071A6ACCF41}" presName="tx1" presStyleLbl="revTx" presStyleIdx="6" presStyleCnt="8"/>
      <dgm:spPr/>
    </dgm:pt>
    <dgm:pt modelId="{76402206-FED5-4C3A-AE24-037F04D21AE9}" type="pres">
      <dgm:prSet presAssocID="{DB066FA0-8289-40AD-B0EC-4071A6ACCF41}" presName="vert1" presStyleCnt="0"/>
      <dgm:spPr/>
    </dgm:pt>
    <dgm:pt modelId="{9C900AFD-0B18-4586-97AF-9281354C5761}" type="pres">
      <dgm:prSet presAssocID="{13B15A42-0393-4360-B16F-B9B42A9F3350}" presName="thickLine" presStyleLbl="alignNode1" presStyleIdx="7" presStyleCnt="8"/>
      <dgm:spPr/>
    </dgm:pt>
    <dgm:pt modelId="{1F275C8E-2858-434C-BBAB-08D4EF5D3BBE}" type="pres">
      <dgm:prSet presAssocID="{13B15A42-0393-4360-B16F-B9B42A9F3350}" presName="horz1" presStyleCnt="0"/>
      <dgm:spPr/>
    </dgm:pt>
    <dgm:pt modelId="{7C329031-6168-41F3-A670-435C72315BFE}" type="pres">
      <dgm:prSet presAssocID="{13B15A42-0393-4360-B16F-B9B42A9F3350}" presName="tx1" presStyleLbl="revTx" presStyleIdx="7" presStyleCnt="8"/>
      <dgm:spPr/>
    </dgm:pt>
    <dgm:pt modelId="{687611C3-E62B-4FA8-A02F-FE8CD7502A22}" type="pres">
      <dgm:prSet presAssocID="{13B15A42-0393-4360-B16F-B9B42A9F3350}" presName="vert1" presStyleCnt="0"/>
      <dgm:spPr/>
    </dgm:pt>
  </dgm:ptLst>
  <dgm:cxnLst>
    <dgm:cxn modelId="{7E4D4804-0D1B-45E0-BE19-6EF62F73E5D0}" type="presOf" srcId="{2DC768D3-126B-40BD-8A54-AA0A0EED7745}" destId="{7B84DB33-18AE-4B2A-89A1-1B297C466A2E}" srcOrd="0" destOrd="0" presId="urn:microsoft.com/office/officeart/2008/layout/LinedList"/>
    <dgm:cxn modelId="{49C8EE57-A0AD-4872-BD7A-4A792D12D0E3}" type="presOf" srcId="{1833C292-ED8B-4C53-9D38-EA449256B163}" destId="{16C3AE29-EF80-4E2E-9FB9-61C20F84BEA5}" srcOrd="0" destOrd="0" presId="urn:microsoft.com/office/officeart/2008/layout/LinedList"/>
    <dgm:cxn modelId="{F11E976D-1373-46DF-A68B-576D4413D67A}" srcId="{1833C292-ED8B-4C53-9D38-EA449256B163}" destId="{2DC768D3-126B-40BD-8A54-AA0A0EED7745}" srcOrd="0" destOrd="0" parTransId="{1D4F4DCC-1123-4628-BD51-182EB9E42A56}" sibTransId="{E4D5CD49-E2F3-4404-AE4D-A4229F0AA000}"/>
    <dgm:cxn modelId="{783CBF72-C68F-4213-BF6B-812B8BB25833}" srcId="{1833C292-ED8B-4C53-9D38-EA449256B163}" destId="{653DD68C-4D2B-4B43-8B9E-6A73C8237BBF}" srcOrd="3" destOrd="0" parTransId="{2B08EA74-FC4B-4632-8D18-0399138A177C}" sibTransId="{69F6EBE3-8A81-48DE-92E7-7BFDD3BF1C06}"/>
    <dgm:cxn modelId="{F2DB2373-9392-4BD5-8082-D64775179D3D}" srcId="{1833C292-ED8B-4C53-9D38-EA449256B163}" destId="{FA20A49A-B00C-4912-8231-B38949CD130F}" srcOrd="4" destOrd="0" parTransId="{A59152C7-B744-4712-B122-36C6F40B519B}" sibTransId="{93B1BD07-53DE-4D5D-9B00-D9520E83B5D0}"/>
    <dgm:cxn modelId="{54900889-C40A-47F1-A1F2-013EDD8D29E0}" type="presOf" srcId="{653DD68C-4D2B-4B43-8B9E-6A73C8237BBF}" destId="{4E116010-E6AD-433B-8FD1-69E4E5EFBF46}" srcOrd="0" destOrd="0" presId="urn:microsoft.com/office/officeart/2008/layout/LinedList"/>
    <dgm:cxn modelId="{C0C2BE8D-FAD5-4B71-BC24-845D1636CC9B}" type="presOf" srcId="{13B15A42-0393-4360-B16F-B9B42A9F3350}" destId="{7C329031-6168-41F3-A670-435C72315BFE}" srcOrd="0" destOrd="0" presId="urn:microsoft.com/office/officeart/2008/layout/LinedList"/>
    <dgm:cxn modelId="{944F9491-2154-40D1-83FE-83E7062AED3C}" type="presOf" srcId="{99100506-B8CB-4626-9BA8-EF8090B3F36E}" destId="{0F57A22E-1A73-4F45-B3C7-063889DE45DC}" srcOrd="0" destOrd="0" presId="urn:microsoft.com/office/officeart/2008/layout/LinedList"/>
    <dgm:cxn modelId="{F7C02095-B980-4D1E-8224-14B5479740BE}" type="presOf" srcId="{DB68B099-BD9E-4D29-B2D8-510E6300D64D}" destId="{AA532E90-48E1-44B2-82A0-2E336893C4FC}" srcOrd="0" destOrd="0" presId="urn:microsoft.com/office/officeart/2008/layout/LinedList"/>
    <dgm:cxn modelId="{ABA465A7-C48F-4A29-97B1-5F50287DA3FD}" srcId="{1833C292-ED8B-4C53-9D38-EA449256B163}" destId="{881C4739-C0F2-4B37-9852-FEBF42DC30A2}" srcOrd="2" destOrd="0" parTransId="{97F0A6D6-F9A4-4FA8-A68A-28853ABA6E48}" sibTransId="{C0C643D2-8104-4832-AEB5-1D537087B1C8}"/>
    <dgm:cxn modelId="{CD3447A9-87A0-49C3-BBF0-AC6EDE549FD2}" srcId="{1833C292-ED8B-4C53-9D38-EA449256B163}" destId="{DB066FA0-8289-40AD-B0EC-4071A6ACCF41}" srcOrd="6" destOrd="0" parTransId="{AD700EDC-ECD5-49FE-82F3-8BA33E38F5B6}" sibTransId="{21FD89FF-17A6-4C26-BDD3-260770DD6A5B}"/>
    <dgm:cxn modelId="{74FB1BB3-57F1-4445-AE12-FA9DA16376D5}" srcId="{1833C292-ED8B-4C53-9D38-EA449256B163}" destId="{13B15A42-0393-4360-B16F-B9B42A9F3350}" srcOrd="7" destOrd="0" parTransId="{C7826D9E-DAE5-428E-BFB0-930F65082CBF}" sibTransId="{BDDCDFAA-140A-4E3B-B88F-95EB8B0CF53E}"/>
    <dgm:cxn modelId="{B9EE63B9-5C6B-44B2-9CF4-F39BE21A14E7}" type="presOf" srcId="{881C4739-C0F2-4B37-9852-FEBF42DC30A2}" destId="{946217A7-0CE1-4AAF-833C-C77AF2C69B36}" srcOrd="0" destOrd="0" presId="urn:microsoft.com/office/officeart/2008/layout/LinedList"/>
    <dgm:cxn modelId="{A8D965C7-2427-4F96-9D90-07EDC3292FD1}" srcId="{1833C292-ED8B-4C53-9D38-EA449256B163}" destId="{DB68B099-BD9E-4D29-B2D8-510E6300D64D}" srcOrd="1" destOrd="0" parTransId="{784B456E-742D-42AE-9849-2A55D0F470CD}" sibTransId="{C313F22F-8972-4F59-9CD6-40F8000A019E}"/>
    <dgm:cxn modelId="{618D8CCA-1878-4DEC-837D-E3BDC75F2731}" srcId="{1833C292-ED8B-4C53-9D38-EA449256B163}" destId="{99100506-B8CB-4626-9BA8-EF8090B3F36E}" srcOrd="5" destOrd="0" parTransId="{9258D05F-CAB8-495F-ACE8-A651963C9B60}" sibTransId="{D141F928-E20B-4209-B274-28F6DD26275B}"/>
    <dgm:cxn modelId="{D8E521D5-627E-4939-993B-A01F8EFD7310}" type="presOf" srcId="{FA20A49A-B00C-4912-8231-B38949CD130F}" destId="{B63BE8BF-A624-4B66-8FBA-32FFC2D146A2}" srcOrd="0" destOrd="0" presId="urn:microsoft.com/office/officeart/2008/layout/LinedList"/>
    <dgm:cxn modelId="{C7A22CFA-FAEA-4EAB-929A-B35D81B18330}" type="presOf" srcId="{DB066FA0-8289-40AD-B0EC-4071A6ACCF41}" destId="{B037D230-C82E-4C97-BC5A-FC4A0103F03F}" srcOrd="0" destOrd="0" presId="urn:microsoft.com/office/officeart/2008/layout/LinedList"/>
    <dgm:cxn modelId="{51E18835-0F2E-4CED-86EA-045AE0460751}" type="presParOf" srcId="{16C3AE29-EF80-4E2E-9FB9-61C20F84BEA5}" destId="{101A6ED0-B3B2-40C6-84D1-73D8AF962A91}" srcOrd="0" destOrd="0" presId="urn:microsoft.com/office/officeart/2008/layout/LinedList"/>
    <dgm:cxn modelId="{768DCCF9-3029-4397-B2BA-945ABB36AB01}" type="presParOf" srcId="{16C3AE29-EF80-4E2E-9FB9-61C20F84BEA5}" destId="{6D318ED5-22FD-434E-8037-3901A8B64795}" srcOrd="1" destOrd="0" presId="urn:microsoft.com/office/officeart/2008/layout/LinedList"/>
    <dgm:cxn modelId="{2F4EF54B-D8AE-4AEA-9728-ED12D0A4C3FD}" type="presParOf" srcId="{6D318ED5-22FD-434E-8037-3901A8B64795}" destId="{7B84DB33-18AE-4B2A-89A1-1B297C466A2E}" srcOrd="0" destOrd="0" presId="urn:microsoft.com/office/officeart/2008/layout/LinedList"/>
    <dgm:cxn modelId="{0ED9A7A9-CD39-4B1D-BBA7-B1D957831C1B}" type="presParOf" srcId="{6D318ED5-22FD-434E-8037-3901A8B64795}" destId="{8D2244FF-B83D-4F0B-8EA0-973DBA7056B8}" srcOrd="1" destOrd="0" presId="urn:microsoft.com/office/officeart/2008/layout/LinedList"/>
    <dgm:cxn modelId="{EA6072E0-9C27-403F-82B9-0DF6FC6CAD5A}" type="presParOf" srcId="{16C3AE29-EF80-4E2E-9FB9-61C20F84BEA5}" destId="{4B0061DB-5E77-4AB5-9C18-B9049BB4D73D}" srcOrd="2" destOrd="0" presId="urn:microsoft.com/office/officeart/2008/layout/LinedList"/>
    <dgm:cxn modelId="{FF3DA767-62CE-4C3A-8A63-C6210E21BA50}" type="presParOf" srcId="{16C3AE29-EF80-4E2E-9FB9-61C20F84BEA5}" destId="{FCBDA55C-87D9-4446-99E6-451333916E6D}" srcOrd="3" destOrd="0" presId="urn:microsoft.com/office/officeart/2008/layout/LinedList"/>
    <dgm:cxn modelId="{3D1C54E4-C584-4AEF-87D0-B30BEBCA5091}" type="presParOf" srcId="{FCBDA55C-87D9-4446-99E6-451333916E6D}" destId="{AA532E90-48E1-44B2-82A0-2E336893C4FC}" srcOrd="0" destOrd="0" presId="urn:microsoft.com/office/officeart/2008/layout/LinedList"/>
    <dgm:cxn modelId="{9966EA1B-C2EB-4290-84C8-DD50EA027EC4}" type="presParOf" srcId="{FCBDA55C-87D9-4446-99E6-451333916E6D}" destId="{AF8BE199-005C-4883-B61A-5AA671ADF100}" srcOrd="1" destOrd="0" presId="urn:microsoft.com/office/officeart/2008/layout/LinedList"/>
    <dgm:cxn modelId="{C19B8F19-2D67-461A-AC7D-645A81025638}" type="presParOf" srcId="{16C3AE29-EF80-4E2E-9FB9-61C20F84BEA5}" destId="{F43DE884-3845-45EB-B3FF-06A837B05700}" srcOrd="4" destOrd="0" presId="urn:microsoft.com/office/officeart/2008/layout/LinedList"/>
    <dgm:cxn modelId="{4C6D9D57-6BC8-4F6F-B1D0-4CD43B86CF23}" type="presParOf" srcId="{16C3AE29-EF80-4E2E-9FB9-61C20F84BEA5}" destId="{CA9553A1-BC0D-4EEE-BA68-5BE9D9E359FE}" srcOrd="5" destOrd="0" presId="urn:microsoft.com/office/officeart/2008/layout/LinedList"/>
    <dgm:cxn modelId="{C4BF7F17-826A-4A42-9FAF-6F09DF01D5CB}" type="presParOf" srcId="{CA9553A1-BC0D-4EEE-BA68-5BE9D9E359FE}" destId="{946217A7-0CE1-4AAF-833C-C77AF2C69B36}" srcOrd="0" destOrd="0" presId="urn:microsoft.com/office/officeart/2008/layout/LinedList"/>
    <dgm:cxn modelId="{CB3DFA0F-153E-4011-9062-49D6A3D00FB9}" type="presParOf" srcId="{CA9553A1-BC0D-4EEE-BA68-5BE9D9E359FE}" destId="{57D090A1-DD6F-41C0-A552-29F2C2F2AAA1}" srcOrd="1" destOrd="0" presId="urn:microsoft.com/office/officeart/2008/layout/LinedList"/>
    <dgm:cxn modelId="{16D5A198-5F52-4893-8B10-DEFBAD15FBBD}" type="presParOf" srcId="{16C3AE29-EF80-4E2E-9FB9-61C20F84BEA5}" destId="{395C5003-35D9-4E54-90E6-ADDC1314BCB9}" srcOrd="6" destOrd="0" presId="urn:microsoft.com/office/officeart/2008/layout/LinedList"/>
    <dgm:cxn modelId="{7590C998-CB0D-4A9E-A4BC-9A2446DE6762}" type="presParOf" srcId="{16C3AE29-EF80-4E2E-9FB9-61C20F84BEA5}" destId="{E6D1A87A-F825-4929-8524-3516C94BB19A}" srcOrd="7" destOrd="0" presId="urn:microsoft.com/office/officeart/2008/layout/LinedList"/>
    <dgm:cxn modelId="{92936EF9-DC2C-42B7-AF9E-87DC6D64CE49}" type="presParOf" srcId="{E6D1A87A-F825-4929-8524-3516C94BB19A}" destId="{4E116010-E6AD-433B-8FD1-69E4E5EFBF46}" srcOrd="0" destOrd="0" presId="urn:microsoft.com/office/officeart/2008/layout/LinedList"/>
    <dgm:cxn modelId="{A766DBED-7CE2-4B09-BA9A-0050717C0E6A}" type="presParOf" srcId="{E6D1A87A-F825-4929-8524-3516C94BB19A}" destId="{A509D891-42C6-4111-85EE-DC53A09CA664}" srcOrd="1" destOrd="0" presId="urn:microsoft.com/office/officeart/2008/layout/LinedList"/>
    <dgm:cxn modelId="{23D32D1C-5237-4DF1-A008-4B9B87CCE93D}" type="presParOf" srcId="{16C3AE29-EF80-4E2E-9FB9-61C20F84BEA5}" destId="{2EA9AB0F-98DE-45C7-AC4C-16AF17A94C13}" srcOrd="8" destOrd="0" presId="urn:microsoft.com/office/officeart/2008/layout/LinedList"/>
    <dgm:cxn modelId="{B4118B23-8BF3-4711-9E6B-77E0D5EE564E}" type="presParOf" srcId="{16C3AE29-EF80-4E2E-9FB9-61C20F84BEA5}" destId="{594BDEBB-040A-457A-A22C-F34CDC2FB7D0}" srcOrd="9" destOrd="0" presId="urn:microsoft.com/office/officeart/2008/layout/LinedList"/>
    <dgm:cxn modelId="{BCD1CD2C-51E2-4B1F-AAD6-63705206DE73}" type="presParOf" srcId="{594BDEBB-040A-457A-A22C-F34CDC2FB7D0}" destId="{B63BE8BF-A624-4B66-8FBA-32FFC2D146A2}" srcOrd="0" destOrd="0" presId="urn:microsoft.com/office/officeart/2008/layout/LinedList"/>
    <dgm:cxn modelId="{D9DA7AB7-333C-4CFE-997A-C9F5CD635589}" type="presParOf" srcId="{594BDEBB-040A-457A-A22C-F34CDC2FB7D0}" destId="{5CCCE413-47EB-454D-859F-3B04B78E5D54}" srcOrd="1" destOrd="0" presId="urn:microsoft.com/office/officeart/2008/layout/LinedList"/>
    <dgm:cxn modelId="{2AFFB88D-D0CC-487A-8237-B72E17C41E32}" type="presParOf" srcId="{16C3AE29-EF80-4E2E-9FB9-61C20F84BEA5}" destId="{99F2CA7D-B3E3-42B0-B6C9-267BBA3FF124}" srcOrd="10" destOrd="0" presId="urn:microsoft.com/office/officeart/2008/layout/LinedList"/>
    <dgm:cxn modelId="{0E6634CB-00FF-4271-9FB2-589DD83BA177}" type="presParOf" srcId="{16C3AE29-EF80-4E2E-9FB9-61C20F84BEA5}" destId="{737A2C60-5C3E-4627-974A-765FE3129E59}" srcOrd="11" destOrd="0" presId="urn:microsoft.com/office/officeart/2008/layout/LinedList"/>
    <dgm:cxn modelId="{524B92CD-2DFA-4268-88C3-38751B58B387}" type="presParOf" srcId="{737A2C60-5C3E-4627-974A-765FE3129E59}" destId="{0F57A22E-1A73-4F45-B3C7-063889DE45DC}" srcOrd="0" destOrd="0" presId="urn:microsoft.com/office/officeart/2008/layout/LinedList"/>
    <dgm:cxn modelId="{826A86BC-DA9C-4177-9834-EC93EA8583A4}" type="presParOf" srcId="{737A2C60-5C3E-4627-974A-765FE3129E59}" destId="{2F086A35-DC8A-40F8-918B-C9CF8FB98793}" srcOrd="1" destOrd="0" presId="urn:microsoft.com/office/officeart/2008/layout/LinedList"/>
    <dgm:cxn modelId="{5BE3F022-F2B1-4BBD-B3AA-A880E851E2FD}" type="presParOf" srcId="{16C3AE29-EF80-4E2E-9FB9-61C20F84BEA5}" destId="{D8427F59-DA90-4C07-AAE9-08D76C775D1C}" srcOrd="12" destOrd="0" presId="urn:microsoft.com/office/officeart/2008/layout/LinedList"/>
    <dgm:cxn modelId="{D1125303-D76D-481E-8AE2-CDD213C8BD54}" type="presParOf" srcId="{16C3AE29-EF80-4E2E-9FB9-61C20F84BEA5}" destId="{BF68BD1B-F2AA-442C-A368-84CB5727CDCC}" srcOrd="13" destOrd="0" presId="urn:microsoft.com/office/officeart/2008/layout/LinedList"/>
    <dgm:cxn modelId="{82F8F430-B962-4D92-980E-1E1862222099}" type="presParOf" srcId="{BF68BD1B-F2AA-442C-A368-84CB5727CDCC}" destId="{B037D230-C82E-4C97-BC5A-FC4A0103F03F}" srcOrd="0" destOrd="0" presId="urn:microsoft.com/office/officeart/2008/layout/LinedList"/>
    <dgm:cxn modelId="{3AF6A153-AABF-447D-9C71-2260EF93B52D}" type="presParOf" srcId="{BF68BD1B-F2AA-442C-A368-84CB5727CDCC}" destId="{76402206-FED5-4C3A-AE24-037F04D21AE9}" srcOrd="1" destOrd="0" presId="urn:microsoft.com/office/officeart/2008/layout/LinedList"/>
    <dgm:cxn modelId="{83BE6436-2E05-4EE6-B126-1BEBEEB8ABFC}" type="presParOf" srcId="{16C3AE29-EF80-4E2E-9FB9-61C20F84BEA5}" destId="{9C900AFD-0B18-4586-97AF-9281354C5761}" srcOrd="14" destOrd="0" presId="urn:microsoft.com/office/officeart/2008/layout/LinedList"/>
    <dgm:cxn modelId="{BDDD7C30-5393-46A5-9B3E-3EA7DE3970E5}" type="presParOf" srcId="{16C3AE29-EF80-4E2E-9FB9-61C20F84BEA5}" destId="{1F275C8E-2858-434C-BBAB-08D4EF5D3BBE}" srcOrd="15" destOrd="0" presId="urn:microsoft.com/office/officeart/2008/layout/LinedList"/>
    <dgm:cxn modelId="{E268240B-7359-46E8-A15A-F1E7422FDEBE}" type="presParOf" srcId="{1F275C8E-2858-434C-BBAB-08D4EF5D3BBE}" destId="{7C329031-6168-41F3-A670-435C72315BFE}" srcOrd="0" destOrd="0" presId="urn:microsoft.com/office/officeart/2008/layout/LinedList"/>
    <dgm:cxn modelId="{1FFFDF54-BEBD-401E-9A48-B838270158DB}" type="presParOf" srcId="{1F275C8E-2858-434C-BBAB-08D4EF5D3BBE}" destId="{687611C3-E62B-4FA8-A02F-FE8CD7502A22}" srcOrd="1" destOrd="0" presId="urn:microsoft.com/office/officeart/2008/layout/LinedLis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767D1A6-0458-4BA4-8178-770DE693677F}" type="doc">
      <dgm:prSet loTypeId="urn:microsoft.com/office/officeart/2005/8/layout/default" loCatId="list" qsTypeId="urn:microsoft.com/office/officeart/2005/8/quickstyle/simple2" qsCatId="simple" csTypeId="urn:microsoft.com/office/officeart/2005/8/colors/accent3_2" csCatId="accent3"/>
      <dgm:spPr/>
      <dgm:t>
        <a:bodyPr/>
        <a:lstStyle/>
        <a:p>
          <a:endParaRPr lang="en-US"/>
        </a:p>
      </dgm:t>
    </dgm:pt>
    <dgm:pt modelId="{2449DE20-8F24-4161-BC0F-5739847BF209}">
      <dgm:prSet/>
      <dgm:spPr/>
      <dgm:t>
        <a:bodyPr/>
        <a:lstStyle/>
        <a:p>
          <a:r>
            <a:rPr lang="en-US"/>
            <a:t>Artificial intelligence is changing the world we live in. </a:t>
          </a:r>
        </a:p>
      </dgm:t>
    </dgm:pt>
    <dgm:pt modelId="{D8A5AB52-32D6-450F-8522-379B9ED804F7}" type="parTrans" cxnId="{9C5D7EF5-31FE-4E2F-BAD1-D247B9A51644}">
      <dgm:prSet/>
      <dgm:spPr/>
      <dgm:t>
        <a:bodyPr/>
        <a:lstStyle/>
        <a:p>
          <a:endParaRPr lang="en-US"/>
        </a:p>
      </dgm:t>
    </dgm:pt>
    <dgm:pt modelId="{0E08D7CA-16E9-4C3C-B17B-A08FDF2D37DC}" type="sibTrans" cxnId="{9C5D7EF5-31FE-4E2F-BAD1-D247B9A51644}">
      <dgm:prSet/>
      <dgm:spPr/>
      <dgm:t>
        <a:bodyPr/>
        <a:lstStyle/>
        <a:p>
          <a:endParaRPr lang="en-US"/>
        </a:p>
      </dgm:t>
    </dgm:pt>
    <dgm:pt modelId="{D07BF097-202A-4D1B-B37A-211351F91D87}">
      <dgm:prSet/>
      <dgm:spPr/>
      <dgm:t>
        <a:bodyPr/>
        <a:lstStyle/>
        <a:p>
          <a:r>
            <a:rPr lang="en-US"/>
            <a:t>Artificial intelligence is used in healthcare, finance, insurance, and other fields. </a:t>
          </a:r>
        </a:p>
      </dgm:t>
    </dgm:pt>
    <dgm:pt modelId="{093DB8FA-5982-4136-BA6A-89304EA48B78}" type="parTrans" cxnId="{3BF56A31-EA8C-47F9-806E-11451AFAA320}">
      <dgm:prSet/>
      <dgm:spPr/>
      <dgm:t>
        <a:bodyPr/>
        <a:lstStyle/>
        <a:p>
          <a:endParaRPr lang="en-US"/>
        </a:p>
      </dgm:t>
    </dgm:pt>
    <dgm:pt modelId="{398AAEF7-3E1C-4FE5-A462-5324BF765EAA}" type="sibTrans" cxnId="{3BF56A31-EA8C-47F9-806E-11451AFAA320}">
      <dgm:prSet/>
      <dgm:spPr/>
      <dgm:t>
        <a:bodyPr/>
        <a:lstStyle/>
        <a:p>
          <a:endParaRPr lang="en-US"/>
        </a:p>
      </dgm:t>
    </dgm:pt>
    <dgm:pt modelId="{15F50D7E-91BD-4BC5-B063-FA76009FD82F}">
      <dgm:prSet/>
      <dgm:spPr/>
      <dgm:t>
        <a:bodyPr/>
        <a:lstStyle/>
        <a:p>
          <a:r>
            <a:rPr lang="en-US"/>
            <a:t>The use of artificial intelligence is a controversial topic and will be securitized for every mistake. </a:t>
          </a:r>
        </a:p>
      </dgm:t>
    </dgm:pt>
    <dgm:pt modelId="{2C3DBC33-E51C-4611-BAB3-0C2A5F00801A}" type="parTrans" cxnId="{0E77ABB9-A07B-44EA-98DF-B92FF75BA770}">
      <dgm:prSet/>
      <dgm:spPr/>
      <dgm:t>
        <a:bodyPr/>
        <a:lstStyle/>
        <a:p>
          <a:endParaRPr lang="en-US"/>
        </a:p>
      </dgm:t>
    </dgm:pt>
    <dgm:pt modelId="{ABEFD4D4-8E15-4063-B21E-D289217231DF}" type="sibTrans" cxnId="{0E77ABB9-A07B-44EA-98DF-B92FF75BA770}">
      <dgm:prSet/>
      <dgm:spPr/>
      <dgm:t>
        <a:bodyPr/>
        <a:lstStyle/>
        <a:p>
          <a:endParaRPr lang="en-US"/>
        </a:p>
      </dgm:t>
    </dgm:pt>
    <dgm:pt modelId="{91E40556-475F-4B2B-BEB3-D7D06EB7E21D}">
      <dgm:prSet/>
      <dgm:spPr/>
      <dgm:t>
        <a:bodyPr/>
        <a:lstStyle/>
        <a:p>
          <a:r>
            <a:rPr lang="en-US"/>
            <a:t>A lot of people do not understand the outcomes of more advanced AI systems. </a:t>
          </a:r>
        </a:p>
      </dgm:t>
    </dgm:pt>
    <dgm:pt modelId="{D31FE510-2CCF-498E-8186-98F45BCC7EC1}" type="parTrans" cxnId="{34677429-37BD-404D-BC2F-5C1CFFB7965E}">
      <dgm:prSet/>
      <dgm:spPr/>
      <dgm:t>
        <a:bodyPr/>
        <a:lstStyle/>
        <a:p>
          <a:endParaRPr lang="en-US"/>
        </a:p>
      </dgm:t>
    </dgm:pt>
    <dgm:pt modelId="{35A4F25D-EA94-4DB4-BA4D-3C55737ED60D}" type="sibTrans" cxnId="{34677429-37BD-404D-BC2F-5C1CFFB7965E}">
      <dgm:prSet/>
      <dgm:spPr/>
      <dgm:t>
        <a:bodyPr/>
        <a:lstStyle/>
        <a:p>
          <a:endParaRPr lang="en-US"/>
        </a:p>
      </dgm:t>
    </dgm:pt>
    <dgm:pt modelId="{B965E198-50AD-49F5-A670-C1752D77C741}">
      <dgm:prSet/>
      <dgm:spPr/>
      <dgm:t>
        <a:bodyPr/>
        <a:lstStyle/>
        <a:p>
          <a:r>
            <a:rPr lang="en-US"/>
            <a:t>The lack of understanding of more advanced AI will slow its integration into healthcare systems and EHR systems. </a:t>
          </a:r>
        </a:p>
      </dgm:t>
    </dgm:pt>
    <dgm:pt modelId="{66329381-B32D-4B65-8288-A6FA1C15185A}" type="parTrans" cxnId="{79E5AB94-A13A-4550-82A4-15072986FFF6}">
      <dgm:prSet/>
      <dgm:spPr/>
      <dgm:t>
        <a:bodyPr/>
        <a:lstStyle/>
        <a:p>
          <a:endParaRPr lang="en-US"/>
        </a:p>
      </dgm:t>
    </dgm:pt>
    <dgm:pt modelId="{2ED9C4F8-1565-4656-8BE5-CCA6B3508BEC}" type="sibTrans" cxnId="{79E5AB94-A13A-4550-82A4-15072986FFF6}">
      <dgm:prSet/>
      <dgm:spPr/>
      <dgm:t>
        <a:bodyPr/>
        <a:lstStyle/>
        <a:p>
          <a:endParaRPr lang="en-US"/>
        </a:p>
      </dgm:t>
    </dgm:pt>
    <dgm:pt modelId="{CBACE489-7D31-4DC3-9194-D5788AD70B8F}" type="pres">
      <dgm:prSet presAssocID="{C767D1A6-0458-4BA4-8178-770DE693677F}" presName="diagram" presStyleCnt="0">
        <dgm:presLayoutVars>
          <dgm:dir/>
          <dgm:resizeHandles val="exact"/>
        </dgm:presLayoutVars>
      </dgm:prSet>
      <dgm:spPr/>
    </dgm:pt>
    <dgm:pt modelId="{6CD485B3-8B33-420B-AAAE-0D3AC1537CDF}" type="pres">
      <dgm:prSet presAssocID="{2449DE20-8F24-4161-BC0F-5739847BF209}" presName="node" presStyleLbl="node1" presStyleIdx="0" presStyleCnt="5">
        <dgm:presLayoutVars>
          <dgm:bulletEnabled val="1"/>
        </dgm:presLayoutVars>
      </dgm:prSet>
      <dgm:spPr/>
    </dgm:pt>
    <dgm:pt modelId="{51B57804-E791-42F0-A39F-017B4C93AAC5}" type="pres">
      <dgm:prSet presAssocID="{0E08D7CA-16E9-4C3C-B17B-A08FDF2D37DC}" presName="sibTrans" presStyleCnt="0"/>
      <dgm:spPr/>
    </dgm:pt>
    <dgm:pt modelId="{21087D1C-6532-4E53-BE93-5914FCD680E6}" type="pres">
      <dgm:prSet presAssocID="{D07BF097-202A-4D1B-B37A-211351F91D87}" presName="node" presStyleLbl="node1" presStyleIdx="1" presStyleCnt="5">
        <dgm:presLayoutVars>
          <dgm:bulletEnabled val="1"/>
        </dgm:presLayoutVars>
      </dgm:prSet>
      <dgm:spPr/>
    </dgm:pt>
    <dgm:pt modelId="{7F20784C-6039-4B5A-BC3C-32F8B35DAB63}" type="pres">
      <dgm:prSet presAssocID="{398AAEF7-3E1C-4FE5-A462-5324BF765EAA}" presName="sibTrans" presStyleCnt="0"/>
      <dgm:spPr/>
    </dgm:pt>
    <dgm:pt modelId="{93E75CFE-B1EC-4A20-B8F9-CCD49EC16347}" type="pres">
      <dgm:prSet presAssocID="{15F50D7E-91BD-4BC5-B063-FA76009FD82F}" presName="node" presStyleLbl="node1" presStyleIdx="2" presStyleCnt="5">
        <dgm:presLayoutVars>
          <dgm:bulletEnabled val="1"/>
        </dgm:presLayoutVars>
      </dgm:prSet>
      <dgm:spPr/>
    </dgm:pt>
    <dgm:pt modelId="{5086B4FC-D6BB-4736-91F1-8FE4976927E1}" type="pres">
      <dgm:prSet presAssocID="{ABEFD4D4-8E15-4063-B21E-D289217231DF}" presName="sibTrans" presStyleCnt="0"/>
      <dgm:spPr/>
    </dgm:pt>
    <dgm:pt modelId="{DB3A667E-6634-4A70-B29E-B53525673AF5}" type="pres">
      <dgm:prSet presAssocID="{91E40556-475F-4B2B-BEB3-D7D06EB7E21D}" presName="node" presStyleLbl="node1" presStyleIdx="3" presStyleCnt="5">
        <dgm:presLayoutVars>
          <dgm:bulletEnabled val="1"/>
        </dgm:presLayoutVars>
      </dgm:prSet>
      <dgm:spPr/>
    </dgm:pt>
    <dgm:pt modelId="{ABF3617E-F137-4961-8B1B-B4F77F7E9155}" type="pres">
      <dgm:prSet presAssocID="{35A4F25D-EA94-4DB4-BA4D-3C55737ED60D}" presName="sibTrans" presStyleCnt="0"/>
      <dgm:spPr/>
    </dgm:pt>
    <dgm:pt modelId="{5A19010B-C625-45CF-B24D-C98C704311B5}" type="pres">
      <dgm:prSet presAssocID="{B965E198-50AD-49F5-A670-C1752D77C741}" presName="node" presStyleLbl="node1" presStyleIdx="4" presStyleCnt="5">
        <dgm:presLayoutVars>
          <dgm:bulletEnabled val="1"/>
        </dgm:presLayoutVars>
      </dgm:prSet>
      <dgm:spPr/>
    </dgm:pt>
  </dgm:ptLst>
  <dgm:cxnLst>
    <dgm:cxn modelId="{67A2A815-A4D7-4C96-BD0B-AD8E2A7B303A}" type="presOf" srcId="{15F50D7E-91BD-4BC5-B063-FA76009FD82F}" destId="{93E75CFE-B1EC-4A20-B8F9-CCD49EC16347}" srcOrd="0" destOrd="0" presId="urn:microsoft.com/office/officeart/2005/8/layout/default"/>
    <dgm:cxn modelId="{34677429-37BD-404D-BC2F-5C1CFFB7965E}" srcId="{C767D1A6-0458-4BA4-8178-770DE693677F}" destId="{91E40556-475F-4B2B-BEB3-D7D06EB7E21D}" srcOrd="3" destOrd="0" parTransId="{D31FE510-2CCF-498E-8186-98F45BCC7EC1}" sibTransId="{35A4F25D-EA94-4DB4-BA4D-3C55737ED60D}"/>
    <dgm:cxn modelId="{37C9BF2F-3EB8-4A89-8CC2-EF31E7C1A011}" type="presOf" srcId="{B965E198-50AD-49F5-A670-C1752D77C741}" destId="{5A19010B-C625-45CF-B24D-C98C704311B5}" srcOrd="0" destOrd="0" presId="urn:microsoft.com/office/officeart/2005/8/layout/default"/>
    <dgm:cxn modelId="{3BF56A31-EA8C-47F9-806E-11451AFAA320}" srcId="{C767D1A6-0458-4BA4-8178-770DE693677F}" destId="{D07BF097-202A-4D1B-B37A-211351F91D87}" srcOrd="1" destOrd="0" parTransId="{093DB8FA-5982-4136-BA6A-89304EA48B78}" sibTransId="{398AAEF7-3E1C-4FE5-A462-5324BF765EAA}"/>
    <dgm:cxn modelId="{9EF8723D-425E-4101-BCE5-68A6D1550EE4}" type="presOf" srcId="{D07BF097-202A-4D1B-B37A-211351F91D87}" destId="{21087D1C-6532-4E53-BE93-5914FCD680E6}" srcOrd="0" destOrd="0" presId="urn:microsoft.com/office/officeart/2005/8/layout/default"/>
    <dgm:cxn modelId="{474C3B6D-F70D-4796-A687-B5AB1373A70D}" type="presOf" srcId="{91E40556-475F-4B2B-BEB3-D7D06EB7E21D}" destId="{DB3A667E-6634-4A70-B29E-B53525673AF5}" srcOrd="0" destOrd="0" presId="urn:microsoft.com/office/officeart/2005/8/layout/default"/>
    <dgm:cxn modelId="{79E5AB94-A13A-4550-82A4-15072986FFF6}" srcId="{C767D1A6-0458-4BA4-8178-770DE693677F}" destId="{B965E198-50AD-49F5-A670-C1752D77C741}" srcOrd="4" destOrd="0" parTransId="{66329381-B32D-4B65-8288-A6FA1C15185A}" sibTransId="{2ED9C4F8-1565-4656-8BE5-CCA6B3508BEC}"/>
    <dgm:cxn modelId="{E5E187A0-F2E1-41A0-B127-B51F35CBA969}" type="presOf" srcId="{C767D1A6-0458-4BA4-8178-770DE693677F}" destId="{CBACE489-7D31-4DC3-9194-D5788AD70B8F}" srcOrd="0" destOrd="0" presId="urn:microsoft.com/office/officeart/2005/8/layout/default"/>
    <dgm:cxn modelId="{0E77ABB9-A07B-44EA-98DF-B92FF75BA770}" srcId="{C767D1A6-0458-4BA4-8178-770DE693677F}" destId="{15F50D7E-91BD-4BC5-B063-FA76009FD82F}" srcOrd="2" destOrd="0" parTransId="{2C3DBC33-E51C-4611-BAB3-0C2A5F00801A}" sibTransId="{ABEFD4D4-8E15-4063-B21E-D289217231DF}"/>
    <dgm:cxn modelId="{ACB52EEB-D818-4087-80DF-D0ACB1E8654C}" type="presOf" srcId="{2449DE20-8F24-4161-BC0F-5739847BF209}" destId="{6CD485B3-8B33-420B-AAAE-0D3AC1537CDF}" srcOrd="0" destOrd="0" presId="urn:microsoft.com/office/officeart/2005/8/layout/default"/>
    <dgm:cxn modelId="{9C5D7EF5-31FE-4E2F-BAD1-D247B9A51644}" srcId="{C767D1A6-0458-4BA4-8178-770DE693677F}" destId="{2449DE20-8F24-4161-BC0F-5739847BF209}" srcOrd="0" destOrd="0" parTransId="{D8A5AB52-32D6-450F-8522-379B9ED804F7}" sibTransId="{0E08D7CA-16E9-4C3C-B17B-A08FDF2D37DC}"/>
    <dgm:cxn modelId="{F1877BE6-4EDC-4965-987B-587061B5044B}" type="presParOf" srcId="{CBACE489-7D31-4DC3-9194-D5788AD70B8F}" destId="{6CD485B3-8B33-420B-AAAE-0D3AC1537CDF}" srcOrd="0" destOrd="0" presId="urn:microsoft.com/office/officeart/2005/8/layout/default"/>
    <dgm:cxn modelId="{A91B6745-66A5-4522-BCF9-66A26B1D1ECA}" type="presParOf" srcId="{CBACE489-7D31-4DC3-9194-D5788AD70B8F}" destId="{51B57804-E791-42F0-A39F-017B4C93AAC5}" srcOrd="1" destOrd="0" presId="urn:microsoft.com/office/officeart/2005/8/layout/default"/>
    <dgm:cxn modelId="{94C23D69-F765-4CA8-B5DF-EA408C97C870}" type="presParOf" srcId="{CBACE489-7D31-4DC3-9194-D5788AD70B8F}" destId="{21087D1C-6532-4E53-BE93-5914FCD680E6}" srcOrd="2" destOrd="0" presId="urn:microsoft.com/office/officeart/2005/8/layout/default"/>
    <dgm:cxn modelId="{450CE1FB-304F-4920-8F54-76B59BFCCCBA}" type="presParOf" srcId="{CBACE489-7D31-4DC3-9194-D5788AD70B8F}" destId="{7F20784C-6039-4B5A-BC3C-32F8B35DAB63}" srcOrd="3" destOrd="0" presId="urn:microsoft.com/office/officeart/2005/8/layout/default"/>
    <dgm:cxn modelId="{5E90A162-0560-44F3-B3B0-8DBE803C7F11}" type="presParOf" srcId="{CBACE489-7D31-4DC3-9194-D5788AD70B8F}" destId="{93E75CFE-B1EC-4A20-B8F9-CCD49EC16347}" srcOrd="4" destOrd="0" presId="urn:microsoft.com/office/officeart/2005/8/layout/default"/>
    <dgm:cxn modelId="{599580B2-C68B-47FE-8715-B1BBF7237B1C}" type="presParOf" srcId="{CBACE489-7D31-4DC3-9194-D5788AD70B8F}" destId="{5086B4FC-D6BB-4736-91F1-8FE4976927E1}" srcOrd="5" destOrd="0" presId="urn:microsoft.com/office/officeart/2005/8/layout/default"/>
    <dgm:cxn modelId="{1948DC81-660C-4284-BBBC-2EAC1174CD0A}" type="presParOf" srcId="{CBACE489-7D31-4DC3-9194-D5788AD70B8F}" destId="{DB3A667E-6634-4A70-B29E-B53525673AF5}" srcOrd="6" destOrd="0" presId="urn:microsoft.com/office/officeart/2005/8/layout/default"/>
    <dgm:cxn modelId="{AD266260-99A0-43E8-995A-4CD707B49ABD}" type="presParOf" srcId="{CBACE489-7D31-4DC3-9194-D5788AD70B8F}" destId="{ABF3617E-F137-4961-8B1B-B4F77F7E9155}" srcOrd="7" destOrd="0" presId="urn:microsoft.com/office/officeart/2005/8/layout/default"/>
    <dgm:cxn modelId="{20B3AB9C-3F94-4530-ADB6-D5C4184CB120}" type="presParOf" srcId="{CBACE489-7D31-4DC3-9194-D5788AD70B8F}" destId="{5A19010B-C625-45CF-B24D-C98C704311B5}" srcOrd="8" destOrd="0" presId="urn:microsoft.com/office/officeart/2005/8/layout/default"/>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01A6ED0-B3B2-40C6-84D1-73D8AF962A91}">
      <dsp:nvSpPr>
        <dsp:cNvPr id="0" name=""/>
        <dsp:cNvSpPr/>
      </dsp:nvSpPr>
      <dsp:spPr>
        <a:xfrm>
          <a:off x="0" y="0"/>
          <a:ext cx="582210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7B84DB33-18AE-4B2A-89A1-1B297C466A2E}">
      <dsp:nvSpPr>
        <dsp:cNvPr id="0" name=""/>
        <dsp:cNvSpPr/>
      </dsp:nvSpPr>
      <dsp:spPr>
        <a:xfrm>
          <a:off x="0" y="0"/>
          <a:ext cx="5822108"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rgbClr val="7030A0"/>
              </a:solidFill>
              <a:latin typeface="Arial"/>
              <a:cs typeface="Arial"/>
            </a:rPr>
            <a:t>Team Purple </a:t>
          </a:r>
        </a:p>
      </dsp:txBody>
      <dsp:txXfrm>
        <a:off x="0" y="0"/>
        <a:ext cx="5822108" cy="543917"/>
      </dsp:txXfrm>
    </dsp:sp>
    <dsp:sp modelId="{4B0061DB-5E77-4AB5-9C18-B9049BB4D73D}">
      <dsp:nvSpPr>
        <dsp:cNvPr id="0" name=""/>
        <dsp:cNvSpPr/>
      </dsp:nvSpPr>
      <dsp:spPr>
        <a:xfrm>
          <a:off x="0" y="543917"/>
          <a:ext cx="582210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AA532E90-48E1-44B2-82A0-2E336893C4FC}">
      <dsp:nvSpPr>
        <dsp:cNvPr id="0" name=""/>
        <dsp:cNvSpPr/>
      </dsp:nvSpPr>
      <dsp:spPr>
        <a:xfrm>
          <a:off x="0" y="543917"/>
          <a:ext cx="5822108"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rgbClr val="7030A0"/>
              </a:solidFill>
              <a:latin typeface="Arial"/>
              <a:cs typeface="Arial"/>
            </a:rPr>
            <a:t>Kunal Chhabria (kc3575)</a:t>
          </a:r>
        </a:p>
      </dsp:txBody>
      <dsp:txXfrm>
        <a:off x="0" y="543917"/>
        <a:ext cx="5822108" cy="543917"/>
      </dsp:txXfrm>
    </dsp:sp>
    <dsp:sp modelId="{F43DE884-3845-45EB-B3FF-06A837B05700}">
      <dsp:nvSpPr>
        <dsp:cNvPr id="0" name=""/>
        <dsp:cNvSpPr/>
      </dsp:nvSpPr>
      <dsp:spPr>
        <a:xfrm>
          <a:off x="0" y="1087834"/>
          <a:ext cx="582210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946217A7-0CE1-4AAF-833C-C77AF2C69B36}">
      <dsp:nvSpPr>
        <dsp:cNvPr id="0" name=""/>
        <dsp:cNvSpPr/>
      </dsp:nvSpPr>
      <dsp:spPr>
        <a:xfrm>
          <a:off x="0" y="1087834"/>
          <a:ext cx="5822108"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rgbClr val="7030A0"/>
              </a:solidFill>
              <a:latin typeface="Arial"/>
              <a:cs typeface="Arial"/>
            </a:rPr>
            <a:t>Mangesh Raut (mbr63)</a:t>
          </a:r>
        </a:p>
      </dsp:txBody>
      <dsp:txXfrm>
        <a:off x="0" y="1087834"/>
        <a:ext cx="5822108" cy="543917"/>
      </dsp:txXfrm>
    </dsp:sp>
    <dsp:sp modelId="{395C5003-35D9-4E54-90E6-ADDC1314BCB9}">
      <dsp:nvSpPr>
        <dsp:cNvPr id="0" name=""/>
        <dsp:cNvSpPr/>
      </dsp:nvSpPr>
      <dsp:spPr>
        <a:xfrm>
          <a:off x="0" y="1631751"/>
          <a:ext cx="582210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4E116010-E6AD-433B-8FD1-69E4E5EFBF46}">
      <dsp:nvSpPr>
        <dsp:cNvPr id="0" name=""/>
        <dsp:cNvSpPr/>
      </dsp:nvSpPr>
      <dsp:spPr>
        <a:xfrm>
          <a:off x="0" y="1631751"/>
          <a:ext cx="5822108"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rgbClr val="7030A0"/>
              </a:solidFill>
              <a:latin typeface="Arial"/>
              <a:cs typeface="Arial"/>
            </a:rPr>
            <a:t>Stefanie Jackson (sj972)</a:t>
          </a:r>
        </a:p>
      </dsp:txBody>
      <dsp:txXfrm>
        <a:off x="0" y="1631751"/>
        <a:ext cx="5822108" cy="543917"/>
      </dsp:txXfrm>
    </dsp:sp>
    <dsp:sp modelId="{2EA9AB0F-98DE-45C7-AC4C-16AF17A94C13}">
      <dsp:nvSpPr>
        <dsp:cNvPr id="0" name=""/>
        <dsp:cNvSpPr/>
      </dsp:nvSpPr>
      <dsp:spPr>
        <a:xfrm>
          <a:off x="0" y="2175669"/>
          <a:ext cx="582210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B63BE8BF-A624-4B66-8FBA-32FFC2D146A2}">
      <dsp:nvSpPr>
        <dsp:cNvPr id="0" name=""/>
        <dsp:cNvSpPr/>
      </dsp:nvSpPr>
      <dsp:spPr>
        <a:xfrm>
          <a:off x="0" y="2175669"/>
          <a:ext cx="5822108"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solidFill>
                <a:srgbClr val="FF0000"/>
              </a:solidFill>
              <a:latin typeface="Arial"/>
              <a:cs typeface="Arial"/>
            </a:rPr>
            <a:t>Professor Prudence Dalrymple</a:t>
          </a:r>
        </a:p>
      </dsp:txBody>
      <dsp:txXfrm>
        <a:off x="0" y="2175669"/>
        <a:ext cx="5822108" cy="543917"/>
      </dsp:txXfrm>
    </dsp:sp>
    <dsp:sp modelId="{99F2CA7D-B3E3-42B0-B6C9-267BBA3FF124}">
      <dsp:nvSpPr>
        <dsp:cNvPr id="0" name=""/>
        <dsp:cNvSpPr/>
      </dsp:nvSpPr>
      <dsp:spPr>
        <a:xfrm>
          <a:off x="0" y="2719586"/>
          <a:ext cx="582210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0F57A22E-1A73-4F45-B3C7-063889DE45DC}">
      <dsp:nvSpPr>
        <dsp:cNvPr id="0" name=""/>
        <dsp:cNvSpPr/>
      </dsp:nvSpPr>
      <dsp:spPr>
        <a:xfrm>
          <a:off x="0" y="2719586"/>
          <a:ext cx="5822108"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latin typeface="Arial"/>
              <a:cs typeface="Arial"/>
            </a:rPr>
            <a:t>Artificial Intelligence In Medicine</a:t>
          </a:r>
        </a:p>
      </dsp:txBody>
      <dsp:txXfrm>
        <a:off x="0" y="2719586"/>
        <a:ext cx="5822108" cy="543917"/>
      </dsp:txXfrm>
    </dsp:sp>
    <dsp:sp modelId="{D8427F59-DA90-4C07-AAE9-08D76C775D1C}">
      <dsp:nvSpPr>
        <dsp:cNvPr id="0" name=""/>
        <dsp:cNvSpPr/>
      </dsp:nvSpPr>
      <dsp:spPr>
        <a:xfrm>
          <a:off x="0" y="3263503"/>
          <a:ext cx="582210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B037D230-C82E-4C97-BC5A-FC4A0103F03F}">
      <dsp:nvSpPr>
        <dsp:cNvPr id="0" name=""/>
        <dsp:cNvSpPr/>
      </dsp:nvSpPr>
      <dsp:spPr>
        <a:xfrm>
          <a:off x="0" y="3263503"/>
          <a:ext cx="5822108"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latin typeface="Arial"/>
              <a:cs typeface="Arial"/>
            </a:rPr>
            <a:t>Journal homepage: </a:t>
          </a:r>
        </a:p>
      </dsp:txBody>
      <dsp:txXfrm>
        <a:off x="0" y="3263503"/>
        <a:ext cx="5822108" cy="543917"/>
      </dsp:txXfrm>
    </dsp:sp>
    <dsp:sp modelId="{9C900AFD-0B18-4586-97AF-9281354C5761}">
      <dsp:nvSpPr>
        <dsp:cNvPr id="0" name=""/>
        <dsp:cNvSpPr/>
      </dsp:nvSpPr>
      <dsp:spPr>
        <a:xfrm>
          <a:off x="0" y="3807420"/>
          <a:ext cx="5822108"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1">
          <a:scrgbClr r="0" g="0" b="0"/>
        </a:effectRef>
        <a:fontRef idx="minor">
          <a:schemeClr val="lt1"/>
        </a:fontRef>
      </dsp:style>
    </dsp:sp>
    <dsp:sp modelId="{7C329031-6168-41F3-A670-435C72315BFE}">
      <dsp:nvSpPr>
        <dsp:cNvPr id="0" name=""/>
        <dsp:cNvSpPr/>
      </dsp:nvSpPr>
      <dsp:spPr>
        <a:xfrm>
          <a:off x="0" y="3807420"/>
          <a:ext cx="5822108" cy="54391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0960" tIns="60960" rIns="60960" bIns="60960" numCol="1" spcCol="1270" anchor="t" anchorCtr="0">
          <a:noAutofit/>
        </a:bodyPr>
        <a:lstStyle/>
        <a:p>
          <a:pPr marL="0" lvl="0" indent="0" algn="l" defTabSz="711200">
            <a:lnSpc>
              <a:spcPct val="90000"/>
            </a:lnSpc>
            <a:spcBef>
              <a:spcPct val="0"/>
            </a:spcBef>
            <a:spcAft>
              <a:spcPct val="35000"/>
            </a:spcAft>
            <a:buNone/>
          </a:pPr>
          <a:r>
            <a:rPr lang="en-US" sz="1600" b="1" kern="1200">
              <a:latin typeface="Arial"/>
              <a:cs typeface="Arial"/>
              <a:hlinkClick xmlns:r="http://schemas.openxmlformats.org/officeDocument/2006/relationships" r:id="rId1"/>
            </a:rPr>
            <a:t>https://www.sciencedirect.com/journal/artificial-intelligence-in-medicine</a:t>
          </a:r>
          <a:endParaRPr lang="en-US" sz="1600" b="1" kern="1200">
            <a:latin typeface="Arial"/>
            <a:cs typeface="Arial"/>
          </a:endParaRPr>
        </a:p>
      </dsp:txBody>
      <dsp:txXfrm>
        <a:off x="0" y="3807420"/>
        <a:ext cx="5822108" cy="54391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CD485B3-8B33-420B-AAAE-0D3AC1537CDF}">
      <dsp:nvSpPr>
        <dsp:cNvPr id="0" name=""/>
        <dsp:cNvSpPr/>
      </dsp:nvSpPr>
      <dsp:spPr>
        <a:xfrm>
          <a:off x="0" y="39687"/>
          <a:ext cx="3286125" cy="1971675"/>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Artificial intelligence is changing the world we live in. </a:t>
          </a:r>
        </a:p>
      </dsp:txBody>
      <dsp:txXfrm>
        <a:off x="0" y="39687"/>
        <a:ext cx="3286125" cy="1971675"/>
      </dsp:txXfrm>
    </dsp:sp>
    <dsp:sp modelId="{21087D1C-6532-4E53-BE93-5914FCD680E6}">
      <dsp:nvSpPr>
        <dsp:cNvPr id="0" name=""/>
        <dsp:cNvSpPr/>
      </dsp:nvSpPr>
      <dsp:spPr>
        <a:xfrm>
          <a:off x="3614737" y="39687"/>
          <a:ext cx="3286125" cy="1971675"/>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Artificial intelligence is used in healthcare, finance, insurance, and other fields. </a:t>
          </a:r>
        </a:p>
      </dsp:txBody>
      <dsp:txXfrm>
        <a:off x="3614737" y="39687"/>
        <a:ext cx="3286125" cy="1971675"/>
      </dsp:txXfrm>
    </dsp:sp>
    <dsp:sp modelId="{93E75CFE-B1EC-4A20-B8F9-CCD49EC16347}">
      <dsp:nvSpPr>
        <dsp:cNvPr id="0" name=""/>
        <dsp:cNvSpPr/>
      </dsp:nvSpPr>
      <dsp:spPr>
        <a:xfrm>
          <a:off x="7229475" y="39687"/>
          <a:ext cx="3286125" cy="1971675"/>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The use of artificial intelligence is a controversial topic and will be securitized for every mistake. </a:t>
          </a:r>
        </a:p>
      </dsp:txBody>
      <dsp:txXfrm>
        <a:off x="7229475" y="39687"/>
        <a:ext cx="3286125" cy="1971675"/>
      </dsp:txXfrm>
    </dsp:sp>
    <dsp:sp modelId="{DB3A667E-6634-4A70-B29E-B53525673AF5}">
      <dsp:nvSpPr>
        <dsp:cNvPr id="0" name=""/>
        <dsp:cNvSpPr/>
      </dsp:nvSpPr>
      <dsp:spPr>
        <a:xfrm>
          <a:off x="1807368" y="2339975"/>
          <a:ext cx="3286125" cy="1971675"/>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A lot of people do not understand the outcomes of more advanced AI systems. </a:t>
          </a:r>
        </a:p>
      </dsp:txBody>
      <dsp:txXfrm>
        <a:off x="1807368" y="2339975"/>
        <a:ext cx="3286125" cy="1971675"/>
      </dsp:txXfrm>
    </dsp:sp>
    <dsp:sp modelId="{5A19010B-C625-45CF-B24D-C98C704311B5}">
      <dsp:nvSpPr>
        <dsp:cNvPr id="0" name=""/>
        <dsp:cNvSpPr/>
      </dsp:nvSpPr>
      <dsp:spPr>
        <a:xfrm>
          <a:off x="5422106" y="2339975"/>
          <a:ext cx="3286125" cy="1971675"/>
        </a:xfrm>
        <a:prstGeom prst="rect">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US" sz="2300" kern="1200"/>
            <a:t>The lack of understanding of more advanced AI will slow its integration into healthcare systems and EHR systems. </a:t>
          </a:r>
        </a:p>
      </dsp:txBody>
      <dsp:txXfrm>
        <a:off x="5422106" y="2339975"/>
        <a:ext cx="3286125" cy="1971675"/>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jpeg>
</file>

<file path=ppt/media/image14.png>
</file>

<file path=ppt/media/image15.sv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7EB335-C0A5-4963-8099-38855E86293C}" type="datetimeFigureOut">
              <a:rPr lang="en-US" smtClean="0"/>
              <a:t>5/31/22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EEB94F-4386-4E6D-A9AA-71A80F5F389B}" type="slidenum">
              <a:rPr lang="en-US" smtClean="0"/>
              <a:t>‹#›</a:t>
            </a:fld>
            <a:endParaRPr lang="en-US"/>
          </a:p>
        </p:txBody>
      </p:sp>
    </p:spTree>
    <p:extLst>
      <p:ext uri="{BB962C8B-B14F-4D97-AF65-F5344CB8AC3E}">
        <p14:creationId xmlns:p14="http://schemas.microsoft.com/office/powerpoint/2010/main" val="335870707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Reference: https://www.bmc.com/blogs/artificial-intelligence-types/</a:t>
            </a:r>
          </a:p>
        </p:txBody>
      </p:sp>
      <p:sp>
        <p:nvSpPr>
          <p:cNvPr id="4" name="Slide Number Placeholder 3"/>
          <p:cNvSpPr>
            <a:spLocks noGrp="1"/>
          </p:cNvSpPr>
          <p:nvPr>
            <p:ph type="sldNum" sz="quarter" idx="5"/>
          </p:nvPr>
        </p:nvSpPr>
        <p:spPr/>
        <p:txBody>
          <a:bodyPr/>
          <a:lstStyle/>
          <a:p>
            <a:fld id="{CDEEB94F-4386-4E6D-A9AA-71A80F5F389B}" type="slidenum">
              <a:rPr lang="en-US" smtClean="0"/>
              <a:t>4</a:t>
            </a:fld>
            <a:endParaRPr lang="en-US"/>
          </a:p>
        </p:txBody>
      </p:sp>
    </p:spTree>
    <p:extLst>
      <p:ext uri="{BB962C8B-B14F-4D97-AF65-F5344CB8AC3E}">
        <p14:creationId xmlns:p14="http://schemas.microsoft.com/office/powerpoint/2010/main" val="28137357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01D398-C7C1-4164-5E4D-6EC3BFA43C7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37AEECA-0951-5F72-F112-928A33DCADE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49510AE-8C52-05D1-A430-A1350C032296}"/>
              </a:ext>
            </a:extLst>
          </p:cNvPr>
          <p:cNvSpPr>
            <a:spLocks noGrp="1"/>
          </p:cNvSpPr>
          <p:nvPr>
            <p:ph type="dt" sz="half" idx="10"/>
          </p:nvPr>
        </p:nvSpPr>
        <p:spPr/>
        <p:txBody>
          <a:bodyPr/>
          <a:lstStyle/>
          <a:p>
            <a:fld id="{6E928B0F-878E-9D46-89FB-DB5B0A33B41B}" type="datetimeFigureOut">
              <a:rPr lang="en-US" smtClean="0"/>
              <a:t>5/31/22</a:t>
            </a:fld>
            <a:endParaRPr lang="en-US"/>
          </a:p>
        </p:txBody>
      </p:sp>
      <p:sp>
        <p:nvSpPr>
          <p:cNvPr id="5" name="Footer Placeholder 4">
            <a:extLst>
              <a:ext uri="{FF2B5EF4-FFF2-40B4-BE49-F238E27FC236}">
                <a16:creationId xmlns:a16="http://schemas.microsoft.com/office/drawing/2014/main" id="{5D9F80C3-C9CE-562B-F535-1A604C2E1FE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E950D8-CC70-6E4C-D6DE-DE83A6F7538D}"/>
              </a:ext>
            </a:extLst>
          </p:cNvPr>
          <p:cNvSpPr>
            <a:spLocks noGrp="1"/>
          </p:cNvSpPr>
          <p:nvPr>
            <p:ph type="sldNum" sz="quarter" idx="12"/>
          </p:nvPr>
        </p:nvSpPr>
        <p:spPr/>
        <p:txBody>
          <a:bodyPr/>
          <a:lstStyle/>
          <a:p>
            <a:fld id="{BAA39960-CF53-0F4B-B539-72C5AFD76E39}" type="slidenum">
              <a:rPr lang="en-US" smtClean="0"/>
              <a:t>‹#›</a:t>
            </a:fld>
            <a:endParaRPr lang="en-US"/>
          </a:p>
        </p:txBody>
      </p:sp>
    </p:spTree>
    <p:extLst>
      <p:ext uri="{BB962C8B-B14F-4D97-AF65-F5344CB8AC3E}">
        <p14:creationId xmlns:p14="http://schemas.microsoft.com/office/powerpoint/2010/main" val="24934018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A3C3ED-DA6D-6324-1FA8-1FA0102F571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43730F9-050B-009B-41A8-EC5645262EC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5E2C765-325C-9238-22E2-DD84F259352F}"/>
              </a:ext>
            </a:extLst>
          </p:cNvPr>
          <p:cNvSpPr>
            <a:spLocks noGrp="1"/>
          </p:cNvSpPr>
          <p:nvPr>
            <p:ph type="dt" sz="half" idx="10"/>
          </p:nvPr>
        </p:nvSpPr>
        <p:spPr/>
        <p:txBody>
          <a:bodyPr/>
          <a:lstStyle/>
          <a:p>
            <a:fld id="{6E928B0F-878E-9D46-89FB-DB5B0A33B41B}" type="datetimeFigureOut">
              <a:rPr lang="en-US" smtClean="0"/>
              <a:t>5/31/22</a:t>
            </a:fld>
            <a:endParaRPr lang="en-US"/>
          </a:p>
        </p:txBody>
      </p:sp>
      <p:sp>
        <p:nvSpPr>
          <p:cNvPr id="5" name="Footer Placeholder 4">
            <a:extLst>
              <a:ext uri="{FF2B5EF4-FFF2-40B4-BE49-F238E27FC236}">
                <a16:creationId xmlns:a16="http://schemas.microsoft.com/office/drawing/2014/main" id="{99DFCB33-21DC-005F-F5D3-69E99B6EE6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E590252-A6F1-AA53-A6BD-5609B54E3C82}"/>
              </a:ext>
            </a:extLst>
          </p:cNvPr>
          <p:cNvSpPr>
            <a:spLocks noGrp="1"/>
          </p:cNvSpPr>
          <p:nvPr>
            <p:ph type="sldNum" sz="quarter" idx="12"/>
          </p:nvPr>
        </p:nvSpPr>
        <p:spPr/>
        <p:txBody>
          <a:bodyPr/>
          <a:lstStyle/>
          <a:p>
            <a:fld id="{BAA39960-CF53-0F4B-B539-72C5AFD76E39}" type="slidenum">
              <a:rPr lang="en-US" smtClean="0"/>
              <a:t>‹#›</a:t>
            </a:fld>
            <a:endParaRPr lang="en-US"/>
          </a:p>
        </p:txBody>
      </p:sp>
    </p:spTree>
    <p:extLst>
      <p:ext uri="{BB962C8B-B14F-4D97-AF65-F5344CB8AC3E}">
        <p14:creationId xmlns:p14="http://schemas.microsoft.com/office/powerpoint/2010/main" val="12893597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BEB812E-D0CD-2DE2-DAF8-88320BFF67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59D4B41-54B0-6291-D1AD-39A85BE9280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7157291-E671-6E3D-DE67-9C9C44B44190}"/>
              </a:ext>
            </a:extLst>
          </p:cNvPr>
          <p:cNvSpPr>
            <a:spLocks noGrp="1"/>
          </p:cNvSpPr>
          <p:nvPr>
            <p:ph type="dt" sz="half" idx="10"/>
          </p:nvPr>
        </p:nvSpPr>
        <p:spPr/>
        <p:txBody>
          <a:bodyPr/>
          <a:lstStyle/>
          <a:p>
            <a:fld id="{6E928B0F-878E-9D46-89FB-DB5B0A33B41B}" type="datetimeFigureOut">
              <a:rPr lang="en-US" smtClean="0"/>
              <a:t>5/31/22</a:t>
            </a:fld>
            <a:endParaRPr lang="en-US"/>
          </a:p>
        </p:txBody>
      </p:sp>
      <p:sp>
        <p:nvSpPr>
          <p:cNvPr id="5" name="Footer Placeholder 4">
            <a:extLst>
              <a:ext uri="{FF2B5EF4-FFF2-40B4-BE49-F238E27FC236}">
                <a16:creationId xmlns:a16="http://schemas.microsoft.com/office/drawing/2014/main" id="{EE7CB6AF-0573-507F-5B0E-134FBC01EEE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0529D5-3404-D48E-8DBF-1281ACEA3F08}"/>
              </a:ext>
            </a:extLst>
          </p:cNvPr>
          <p:cNvSpPr>
            <a:spLocks noGrp="1"/>
          </p:cNvSpPr>
          <p:nvPr>
            <p:ph type="sldNum" sz="quarter" idx="12"/>
          </p:nvPr>
        </p:nvSpPr>
        <p:spPr/>
        <p:txBody>
          <a:bodyPr/>
          <a:lstStyle/>
          <a:p>
            <a:fld id="{BAA39960-CF53-0F4B-B539-72C5AFD76E39}" type="slidenum">
              <a:rPr lang="en-US" smtClean="0"/>
              <a:t>‹#›</a:t>
            </a:fld>
            <a:endParaRPr lang="en-US"/>
          </a:p>
        </p:txBody>
      </p:sp>
    </p:spTree>
    <p:extLst>
      <p:ext uri="{BB962C8B-B14F-4D97-AF65-F5344CB8AC3E}">
        <p14:creationId xmlns:p14="http://schemas.microsoft.com/office/powerpoint/2010/main" val="15776997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8DED43-8C14-E36E-014F-51B4B4034C2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8FF24E6-4E78-C0F3-7F3F-7AD8E9EDE1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FA4D831-4831-2504-55A7-5EBE385B76BC}"/>
              </a:ext>
            </a:extLst>
          </p:cNvPr>
          <p:cNvSpPr>
            <a:spLocks noGrp="1"/>
          </p:cNvSpPr>
          <p:nvPr>
            <p:ph type="dt" sz="half" idx="10"/>
          </p:nvPr>
        </p:nvSpPr>
        <p:spPr/>
        <p:txBody>
          <a:bodyPr/>
          <a:lstStyle/>
          <a:p>
            <a:fld id="{6E928B0F-878E-9D46-89FB-DB5B0A33B41B}" type="datetimeFigureOut">
              <a:rPr lang="en-US" smtClean="0"/>
              <a:t>5/31/22</a:t>
            </a:fld>
            <a:endParaRPr lang="en-US"/>
          </a:p>
        </p:txBody>
      </p:sp>
      <p:sp>
        <p:nvSpPr>
          <p:cNvPr id="5" name="Footer Placeholder 4">
            <a:extLst>
              <a:ext uri="{FF2B5EF4-FFF2-40B4-BE49-F238E27FC236}">
                <a16:creationId xmlns:a16="http://schemas.microsoft.com/office/drawing/2014/main" id="{A65AA391-3B50-A189-868A-9477F2AD68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410B28-D83B-A2AF-5B2B-8CAFAFE84286}"/>
              </a:ext>
            </a:extLst>
          </p:cNvPr>
          <p:cNvSpPr>
            <a:spLocks noGrp="1"/>
          </p:cNvSpPr>
          <p:nvPr>
            <p:ph type="sldNum" sz="quarter" idx="12"/>
          </p:nvPr>
        </p:nvSpPr>
        <p:spPr/>
        <p:txBody>
          <a:bodyPr/>
          <a:lstStyle/>
          <a:p>
            <a:fld id="{BAA39960-CF53-0F4B-B539-72C5AFD76E39}" type="slidenum">
              <a:rPr lang="en-US" smtClean="0"/>
              <a:t>‹#›</a:t>
            </a:fld>
            <a:endParaRPr lang="en-US"/>
          </a:p>
        </p:txBody>
      </p:sp>
    </p:spTree>
    <p:extLst>
      <p:ext uri="{BB962C8B-B14F-4D97-AF65-F5344CB8AC3E}">
        <p14:creationId xmlns:p14="http://schemas.microsoft.com/office/powerpoint/2010/main" val="154077525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04547C-ADB0-D523-94F2-9D8DE056BF8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EF05085-3E0A-EABC-9D78-2FE0B2087B2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B63CD97-C969-3B06-BE49-7DF498AE75E5}"/>
              </a:ext>
            </a:extLst>
          </p:cNvPr>
          <p:cNvSpPr>
            <a:spLocks noGrp="1"/>
          </p:cNvSpPr>
          <p:nvPr>
            <p:ph type="dt" sz="half" idx="10"/>
          </p:nvPr>
        </p:nvSpPr>
        <p:spPr/>
        <p:txBody>
          <a:bodyPr/>
          <a:lstStyle/>
          <a:p>
            <a:fld id="{6E928B0F-878E-9D46-89FB-DB5B0A33B41B}" type="datetimeFigureOut">
              <a:rPr lang="en-US" smtClean="0"/>
              <a:t>5/31/22</a:t>
            </a:fld>
            <a:endParaRPr lang="en-US"/>
          </a:p>
        </p:txBody>
      </p:sp>
      <p:sp>
        <p:nvSpPr>
          <p:cNvPr id="5" name="Footer Placeholder 4">
            <a:extLst>
              <a:ext uri="{FF2B5EF4-FFF2-40B4-BE49-F238E27FC236}">
                <a16:creationId xmlns:a16="http://schemas.microsoft.com/office/drawing/2014/main" id="{521920D8-7AA5-A302-3821-669938060A7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B9F7975-0A1F-73D5-13F6-CB82351EADA1}"/>
              </a:ext>
            </a:extLst>
          </p:cNvPr>
          <p:cNvSpPr>
            <a:spLocks noGrp="1"/>
          </p:cNvSpPr>
          <p:nvPr>
            <p:ph type="sldNum" sz="quarter" idx="12"/>
          </p:nvPr>
        </p:nvSpPr>
        <p:spPr/>
        <p:txBody>
          <a:bodyPr/>
          <a:lstStyle/>
          <a:p>
            <a:fld id="{BAA39960-CF53-0F4B-B539-72C5AFD76E39}" type="slidenum">
              <a:rPr lang="en-US" smtClean="0"/>
              <a:t>‹#›</a:t>
            </a:fld>
            <a:endParaRPr lang="en-US"/>
          </a:p>
        </p:txBody>
      </p:sp>
    </p:spTree>
    <p:extLst>
      <p:ext uri="{BB962C8B-B14F-4D97-AF65-F5344CB8AC3E}">
        <p14:creationId xmlns:p14="http://schemas.microsoft.com/office/powerpoint/2010/main" val="31473929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5FE94D-9EA6-747D-4382-471D2ABCD2D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6250C4EC-EE16-B495-B74C-8D481B7D287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86FAF82-E1E0-EDEE-8792-9CE893E645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7DC97FF-18E2-EA16-1D49-D57BD7BF9DCA}"/>
              </a:ext>
            </a:extLst>
          </p:cNvPr>
          <p:cNvSpPr>
            <a:spLocks noGrp="1"/>
          </p:cNvSpPr>
          <p:nvPr>
            <p:ph type="dt" sz="half" idx="10"/>
          </p:nvPr>
        </p:nvSpPr>
        <p:spPr/>
        <p:txBody>
          <a:bodyPr/>
          <a:lstStyle/>
          <a:p>
            <a:fld id="{6E928B0F-878E-9D46-89FB-DB5B0A33B41B}" type="datetimeFigureOut">
              <a:rPr lang="en-US" smtClean="0"/>
              <a:t>5/31/22</a:t>
            </a:fld>
            <a:endParaRPr lang="en-US"/>
          </a:p>
        </p:txBody>
      </p:sp>
      <p:sp>
        <p:nvSpPr>
          <p:cNvPr id="6" name="Footer Placeholder 5">
            <a:extLst>
              <a:ext uri="{FF2B5EF4-FFF2-40B4-BE49-F238E27FC236}">
                <a16:creationId xmlns:a16="http://schemas.microsoft.com/office/drawing/2014/main" id="{A0AB15DF-F8B4-D61C-A8A1-719E65655BA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820CAF0-1DAA-E7D8-C28F-5369062B8F25}"/>
              </a:ext>
            </a:extLst>
          </p:cNvPr>
          <p:cNvSpPr>
            <a:spLocks noGrp="1"/>
          </p:cNvSpPr>
          <p:nvPr>
            <p:ph type="sldNum" sz="quarter" idx="12"/>
          </p:nvPr>
        </p:nvSpPr>
        <p:spPr/>
        <p:txBody>
          <a:bodyPr/>
          <a:lstStyle/>
          <a:p>
            <a:fld id="{BAA39960-CF53-0F4B-B539-72C5AFD76E39}" type="slidenum">
              <a:rPr lang="en-US" smtClean="0"/>
              <a:t>‹#›</a:t>
            </a:fld>
            <a:endParaRPr lang="en-US"/>
          </a:p>
        </p:txBody>
      </p:sp>
    </p:spTree>
    <p:extLst>
      <p:ext uri="{BB962C8B-B14F-4D97-AF65-F5344CB8AC3E}">
        <p14:creationId xmlns:p14="http://schemas.microsoft.com/office/powerpoint/2010/main" val="5555396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A48A67-683E-6F70-9CF3-12D14DB3297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589AA23-A5D5-6457-615F-472FDBCF419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63DEC11-60B6-79FB-1DE8-BC52712B319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FF66949-73ED-90C0-EC12-CD1E3D27FDB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9381A4E-02BF-C404-53DF-FA8604A4AB6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A70EE08-97DD-E087-D071-4BBC251E8CB5}"/>
              </a:ext>
            </a:extLst>
          </p:cNvPr>
          <p:cNvSpPr>
            <a:spLocks noGrp="1"/>
          </p:cNvSpPr>
          <p:nvPr>
            <p:ph type="dt" sz="half" idx="10"/>
          </p:nvPr>
        </p:nvSpPr>
        <p:spPr/>
        <p:txBody>
          <a:bodyPr/>
          <a:lstStyle/>
          <a:p>
            <a:fld id="{6E928B0F-878E-9D46-89FB-DB5B0A33B41B}" type="datetimeFigureOut">
              <a:rPr lang="en-US" smtClean="0"/>
              <a:t>5/31/22</a:t>
            </a:fld>
            <a:endParaRPr lang="en-US"/>
          </a:p>
        </p:txBody>
      </p:sp>
      <p:sp>
        <p:nvSpPr>
          <p:cNvPr id="8" name="Footer Placeholder 7">
            <a:extLst>
              <a:ext uri="{FF2B5EF4-FFF2-40B4-BE49-F238E27FC236}">
                <a16:creationId xmlns:a16="http://schemas.microsoft.com/office/drawing/2014/main" id="{57278FD7-4CA4-5B7F-4270-B6AB46C441A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8CDA40C-2106-BDC6-E031-BC24261F9C98}"/>
              </a:ext>
            </a:extLst>
          </p:cNvPr>
          <p:cNvSpPr>
            <a:spLocks noGrp="1"/>
          </p:cNvSpPr>
          <p:nvPr>
            <p:ph type="sldNum" sz="quarter" idx="12"/>
          </p:nvPr>
        </p:nvSpPr>
        <p:spPr/>
        <p:txBody>
          <a:bodyPr/>
          <a:lstStyle/>
          <a:p>
            <a:fld id="{BAA39960-CF53-0F4B-B539-72C5AFD76E39}" type="slidenum">
              <a:rPr lang="en-US" smtClean="0"/>
              <a:t>‹#›</a:t>
            </a:fld>
            <a:endParaRPr lang="en-US"/>
          </a:p>
        </p:txBody>
      </p:sp>
    </p:spTree>
    <p:extLst>
      <p:ext uri="{BB962C8B-B14F-4D97-AF65-F5344CB8AC3E}">
        <p14:creationId xmlns:p14="http://schemas.microsoft.com/office/powerpoint/2010/main" val="1415418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080F5F-F21A-6ED0-DAEE-D45BBACF1E3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8863C9E-FA02-508F-1277-90DC031E3246}"/>
              </a:ext>
            </a:extLst>
          </p:cNvPr>
          <p:cNvSpPr>
            <a:spLocks noGrp="1"/>
          </p:cNvSpPr>
          <p:nvPr>
            <p:ph type="dt" sz="half" idx="10"/>
          </p:nvPr>
        </p:nvSpPr>
        <p:spPr/>
        <p:txBody>
          <a:bodyPr/>
          <a:lstStyle/>
          <a:p>
            <a:fld id="{6E928B0F-878E-9D46-89FB-DB5B0A33B41B}" type="datetimeFigureOut">
              <a:rPr lang="en-US" smtClean="0"/>
              <a:t>5/31/22</a:t>
            </a:fld>
            <a:endParaRPr lang="en-US"/>
          </a:p>
        </p:txBody>
      </p:sp>
      <p:sp>
        <p:nvSpPr>
          <p:cNvPr id="4" name="Footer Placeholder 3">
            <a:extLst>
              <a:ext uri="{FF2B5EF4-FFF2-40B4-BE49-F238E27FC236}">
                <a16:creationId xmlns:a16="http://schemas.microsoft.com/office/drawing/2014/main" id="{0BB46759-650A-3F63-68D6-876F43EA454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F4F4F10-6701-EC6C-96A9-0CA0123493B5}"/>
              </a:ext>
            </a:extLst>
          </p:cNvPr>
          <p:cNvSpPr>
            <a:spLocks noGrp="1"/>
          </p:cNvSpPr>
          <p:nvPr>
            <p:ph type="sldNum" sz="quarter" idx="12"/>
          </p:nvPr>
        </p:nvSpPr>
        <p:spPr/>
        <p:txBody>
          <a:bodyPr/>
          <a:lstStyle/>
          <a:p>
            <a:fld id="{BAA39960-CF53-0F4B-B539-72C5AFD76E39}" type="slidenum">
              <a:rPr lang="en-US" smtClean="0"/>
              <a:t>‹#›</a:t>
            </a:fld>
            <a:endParaRPr lang="en-US"/>
          </a:p>
        </p:txBody>
      </p:sp>
    </p:spTree>
    <p:extLst>
      <p:ext uri="{BB962C8B-B14F-4D97-AF65-F5344CB8AC3E}">
        <p14:creationId xmlns:p14="http://schemas.microsoft.com/office/powerpoint/2010/main" val="6102640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21C0E84-B7A1-2780-F0D7-875455990CA9}"/>
              </a:ext>
            </a:extLst>
          </p:cNvPr>
          <p:cNvSpPr>
            <a:spLocks noGrp="1"/>
          </p:cNvSpPr>
          <p:nvPr>
            <p:ph type="dt" sz="half" idx="10"/>
          </p:nvPr>
        </p:nvSpPr>
        <p:spPr/>
        <p:txBody>
          <a:bodyPr/>
          <a:lstStyle/>
          <a:p>
            <a:fld id="{6E928B0F-878E-9D46-89FB-DB5B0A33B41B}" type="datetimeFigureOut">
              <a:rPr lang="en-US" smtClean="0"/>
              <a:t>5/31/22</a:t>
            </a:fld>
            <a:endParaRPr lang="en-US"/>
          </a:p>
        </p:txBody>
      </p:sp>
      <p:sp>
        <p:nvSpPr>
          <p:cNvPr id="3" name="Footer Placeholder 2">
            <a:extLst>
              <a:ext uri="{FF2B5EF4-FFF2-40B4-BE49-F238E27FC236}">
                <a16:creationId xmlns:a16="http://schemas.microsoft.com/office/drawing/2014/main" id="{352DF1A6-C6B1-EA0B-0F6B-19D0F06752C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EA54C0C-0242-427B-4B44-44E4C9D66072}"/>
              </a:ext>
            </a:extLst>
          </p:cNvPr>
          <p:cNvSpPr>
            <a:spLocks noGrp="1"/>
          </p:cNvSpPr>
          <p:nvPr>
            <p:ph type="sldNum" sz="quarter" idx="12"/>
          </p:nvPr>
        </p:nvSpPr>
        <p:spPr/>
        <p:txBody>
          <a:bodyPr/>
          <a:lstStyle/>
          <a:p>
            <a:fld id="{BAA39960-CF53-0F4B-B539-72C5AFD76E39}" type="slidenum">
              <a:rPr lang="en-US" smtClean="0"/>
              <a:t>‹#›</a:t>
            </a:fld>
            <a:endParaRPr lang="en-US"/>
          </a:p>
        </p:txBody>
      </p:sp>
    </p:spTree>
    <p:extLst>
      <p:ext uri="{BB962C8B-B14F-4D97-AF65-F5344CB8AC3E}">
        <p14:creationId xmlns:p14="http://schemas.microsoft.com/office/powerpoint/2010/main" val="24090635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EF44F4-F18D-4C21-75F3-013EB5AD944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07309F5-AA77-0D00-0C1D-FC0B6B800E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57C4B17-5837-1CC4-583A-25CBE4BE7A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9AA3F2D-5E9E-2F14-F0BD-728C189128FB}"/>
              </a:ext>
            </a:extLst>
          </p:cNvPr>
          <p:cNvSpPr>
            <a:spLocks noGrp="1"/>
          </p:cNvSpPr>
          <p:nvPr>
            <p:ph type="dt" sz="half" idx="10"/>
          </p:nvPr>
        </p:nvSpPr>
        <p:spPr/>
        <p:txBody>
          <a:bodyPr/>
          <a:lstStyle/>
          <a:p>
            <a:fld id="{6E928B0F-878E-9D46-89FB-DB5B0A33B41B}" type="datetimeFigureOut">
              <a:rPr lang="en-US" smtClean="0"/>
              <a:t>5/31/22</a:t>
            </a:fld>
            <a:endParaRPr lang="en-US"/>
          </a:p>
        </p:txBody>
      </p:sp>
      <p:sp>
        <p:nvSpPr>
          <p:cNvPr id="6" name="Footer Placeholder 5">
            <a:extLst>
              <a:ext uri="{FF2B5EF4-FFF2-40B4-BE49-F238E27FC236}">
                <a16:creationId xmlns:a16="http://schemas.microsoft.com/office/drawing/2014/main" id="{B78284E6-F5A5-6FAB-72C6-A6D2FAA806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A96AC90-9F7C-6663-89EA-F0866C05A998}"/>
              </a:ext>
            </a:extLst>
          </p:cNvPr>
          <p:cNvSpPr>
            <a:spLocks noGrp="1"/>
          </p:cNvSpPr>
          <p:nvPr>
            <p:ph type="sldNum" sz="quarter" idx="12"/>
          </p:nvPr>
        </p:nvSpPr>
        <p:spPr/>
        <p:txBody>
          <a:bodyPr/>
          <a:lstStyle/>
          <a:p>
            <a:fld id="{BAA39960-CF53-0F4B-B539-72C5AFD76E39}" type="slidenum">
              <a:rPr lang="en-US" smtClean="0"/>
              <a:t>‹#›</a:t>
            </a:fld>
            <a:endParaRPr lang="en-US"/>
          </a:p>
        </p:txBody>
      </p:sp>
    </p:spTree>
    <p:extLst>
      <p:ext uri="{BB962C8B-B14F-4D97-AF65-F5344CB8AC3E}">
        <p14:creationId xmlns:p14="http://schemas.microsoft.com/office/powerpoint/2010/main" val="348524977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C1ADD8-E7D0-7029-81CC-0983FF4AFC9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10FF291-86AE-B5F1-9996-F39026391B6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91E887F-AF16-FDEC-4925-F782FF0A618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8DEE7E-21A5-7047-AFD9-44173A7171C2}"/>
              </a:ext>
            </a:extLst>
          </p:cNvPr>
          <p:cNvSpPr>
            <a:spLocks noGrp="1"/>
          </p:cNvSpPr>
          <p:nvPr>
            <p:ph type="dt" sz="half" idx="10"/>
          </p:nvPr>
        </p:nvSpPr>
        <p:spPr/>
        <p:txBody>
          <a:bodyPr/>
          <a:lstStyle/>
          <a:p>
            <a:fld id="{6E928B0F-878E-9D46-89FB-DB5B0A33B41B}" type="datetimeFigureOut">
              <a:rPr lang="en-US" smtClean="0"/>
              <a:t>5/31/22</a:t>
            </a:fld>
            <a:endParaRPr lang="en-US"/>
          </a:p>
        </p:txBody>
      </p:sp>
      <p:sp>
        <p:nvSpPr>
          <p:cNvPr id="6" name="Footer Placeholder 5">
            <a:extLst>
              <a:ext uri="{FF2B5EF4-FFF2-40B4-BE49-F238E27FC236}">
                <a16:creationId xmlns:a16="http://schemas.microsoft.com/office/drawing/2014/main" id="{C67E9CAA-50FA-2305-1EF7-8769585BBA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064CD8F-EFDA-4603-702A-BD48262EB04C}"/>
              </a:ext>
            </a:extLst>
          </p:cNvPr>
          <p:cNvSpPr>
            <a:spLocks noGrp="1"/>
          </p:cNvSpPr>
          <p:nvPr>
            <p:ph type="sldNum" sz="quarter" idx="12"/>
          </p:nvPr>
        </p:nvSpPr>
        <p:spPr/>
        <p:txBody>
          <a:bodyPr/>
          <a:lstStyle/>
          <a:p>
            <a:fld id="{BAA39960-CF53-0F4B-B539-72C5AFD76E39}" type="slidenum">
              <a:rPr lang="en-US" smtClean="0"/>
              <a:t>‹#›</a:t>
            </a:fld>
            <a:endParaRPr lang="en-US"/>
          </a:p>
        </p:txBody>
      </p:sp>
    </p:spTree>
    <p:extLst>
      <p:ext uri="{BB962C8B-B14F-4D97-AF65-F5344CB8AC3E}">
        <p14:creationId xmlns:p14="http://schemas.microsoft.com/office/powerpoint/2010/main" val="187208063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6833F6D-8DDA-37F4-5753-A42F0F35B25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915739C-7C48-9B1C-DEFC-711E8080EE0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0F3F84-AF9B-8EFC-F9C0-54EBFA67E4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928B0F-878E-9D46-89FB-DB5B0A33B41B}" type="datetimeFigureOut">
              <a:rPr lang="en-US" smtClean="0"/>
              <a:t>5/31/22</a:t>
            </a:fld>
            <a:endParaRPr lang="en-US"/>
          </a:p>
        </p:txBody>
      </p:sp>
      <p:sp>
        <p:nvSpPr>
          <p:cNvPr id="5" name="Footer Placeholder 4">
            <a:extLst>
              <a:ext uri="{FF2B5EF4-FFF2-40B4-BE49-F238E27FC236}">
                <a16:creationId xmlns:a16="http://schemas.microsoft.com/office/drawing/2014/main" id="{F426B601-8414-03AB-32A0-8843F5E406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C43A3F3-53C2-2CD5-A665-63A686E4D2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AA39960-CF53-0F4B-B539-72C5AFD76E39}" type="slidenum">
              <a:rPr lang="en-US" smtClean="0"/>
              <a:t>‹#›</a:t>
            </a:fld>
            <a:endParaRPr lang="en-US"/>
          </a:p>
        </p:txBody>
      </p:sp>
    </p:spTree>
    <p:extLst>
      <p:ext uri="{BB962C8B-B14F-4D97-AF65-F5344CB8AC3E}">
        <p14:creationId xmlns:p14="http://schemas.microsoft.com/office/powerpoint/2010/main" val="90987693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diagramColors" Target="../diagrams/colors1.xml"/><Relationship Id="rId3" Type="http://schemas.openxmlformats.org/officeDocument/2006/relationships/slideLayout" Target="../slideLayouts/slideLayout2.xml"/><Relationship Id="rId7" Type="http://schemas.openxmlformats.org/officeDocument/2006/relationships/diagramQuickStyle" Target="../diagrams/quickStyle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diagramLayout" Target="../diagrams/layout1.xml"/><Relationship Id="rId5" Type="http://schemas.openxmlformats.org/officeDocument/2006/relationships/diagramData" Target="../diagrams/data1.xml"/><Relationship Id="rId10" Type="http://schemas.openxmlformats.org/officeDocument/2006/relationships/image" Target="../media/image2.png"/><Relationship Id="rId4" Type="http://schemas.openxmlformats.org/officeDocument/2006/relationships/image" Target="../media/image1.jpeg"/><Relationship Id="rId9" Type="http://schemas.microsoft.com/office/2007/relationships/diagramDrawing" Target="../diagrams/drawing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8.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8.png"/><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8.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8.png"/><Relationship Id="rId4" Type="http://schemas.openxmlformats.org/officeDocument/2006/relationships/image" Target="../media/image12.png"/></Relationships>
</file>

<file path=ppt/slides/_rels/slide15.xml.rels><?xml version="1.0" encoding="UTF-8" standalone="yes"?>
<Relationships xmlns="http://schemas.openxmlformats.org/package/2006/relationships"><Relationship Id="rId8" Type="http://schemas.openxmlformats.org/officeDocument/2006/relationships/diagramColors" Target="../diagrams/colors2.xml"/><Relationship Id="rId3" Type="http://schemas.openxmlformats.org/officeDocument/2006/relationships/slideLayout" Target="../slideLayouts/slideLayout2.xml"/><Relationship Id="rId7" Type="http://schemas.openxmlformats.org/officeDocument/2006/relationships/diagramQuickStyle" Target="../diagrams/quickStyle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diagramLayout" Target="../diagrams/layout2.xml"/><Relationship Id="rId5" Type="http://schemas.openxmlformats.org/officeDocument/2006/relationships/diagramData" Target="../diagrams/data2.xml"/><Relationship Id="rId10" Type="http://schemas.openxmlformats.org/officeDocument/2006/relationships/image" Target="../media/image8.png"/><Relationship Id="rId4" Type="http://schemas.openxmlformats.org/officeDocument/2006/relationships/image" Target="../media/image13.jpeg"/><Relationship Id="rId9" Type="http://schemas.microsoft.com/office/2007/relationships/diagramDrawing" Target="../diagrams/drawing2.xml"/></Relationships>
</file>

<file path=ppt/slides/_rels/slide16.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hyperlink" Target="https://www.bmc.com/blogs/artificial-intelligence-types/" TargetMode="External"/><Relationship Id="rId5" Type="http://schemas.openxmlformats.org/officeDocument/2006/relationships/image" Target="../media/image4.png"/><Relationship Id="rId4" Type="http://schemas.openxmlformats.org/officeDocument/2006/relationships/notesSlide" Target="../notesSlides/notesSlide1.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965810-6ADC-7E38-2DE7-7063702FEB4B}"/>
              </a:ext>
            </a:extLst>
          </p:cNvPr>
          <p:cNvSpPr>
            <a:spLocks noGrp="1"/>
          </p:cNvSpPr>
          <p:nvPr>
            <p:ph type="title"/>
          </p:nvPr>
        </p:nvSpPr>
        <p:spPr>
          <a:xfrm>
            <a:off x="691148" y="365125"/>
            <a:ext cx="10662652" cy="1338931"/>
          </a:xfrm>
        </p:spPr>
        <p:txBody>
          <a:bodyPr>
            <a:normAutofit/>
          </a:bodyPr>
          <a:lstStyle/>
          <a:p>
            <a:r>
              <a:rPr lang="en-US">
                <a:solidFill>
                  <a:schemeClr val="accent1"/>
                </a:solidFill>
                <a:latin typeface="Arial" panose="020B0604020202020204" pitchFamily="34" charset="0"/>
                <a:cs typeface="Arial" panose="020B0604020202020204" pitchFamily="34" charset="0"/>
              </a:rPr>
              <a:t>INFO-648-900 Group Project Spring 2022</a:t>
            </a:r>
          </a:p>
        </p:txBody>
      </p:sp>
      <p:pic>
        <p:nvPicPr>
          <p:cNvPr id="86" name="Picture 85">
            <a:extLst>
              <a:ext uri="{FF2B5EF4-FFF2-40B4-BE49-F238E27FC236}">
                <a16:creationId xmlns:a16="http://schemas.microsoft.com/office/drawing/2014/main" id="{8B9541A2-89DF-6902-7B4A-07A3A5B5A7FB}"/>
              </a:ext>
            </a:extLst>
          </p:cNvPr>
          <p:cNvPicPr>
            <a:picLocks noChangeAspect="1"/>
          </p:cNvPicPr>
          <p:nvPr/>
        </p:nvPicPr>
        <p:blipFill rotWithShape="1">
          <a:blip r:embed="rId4"/>
          <a:srcRect l="40794" r="8261" b="1"/>
          <a:stretch/>
        </p:blipFill>
        <p:spPr>
          <a:xfrm>
            <a:off x="799188" y="1904281"/>
            <a:ext cx="3374810" cy="4272681"/>
          </a:xfrm>
          <a:prstGeom prst="rect">
            <a:avLst/>
          </a:prstGeom>
        </p:spPr>
      </p:pic>
      <p:graphicFrame>
        <p:nvGraphicFramePr>
          <p:cNvPr id="85" name="Content Placeholder 2">
            <a:extLst>
              <a:ext uri="{FF2B5EF4-FFF2-40B4-BE49-F238E27FC236}">
                <a16:creationId xmlns:a16="http://schemas.microsoft.com/office/drawing/2014/main" id="{9D1ADA99-3DE7-7A3E-7EA6-C30FA32E5188}"/>
              </a:ext>
            </a:extLst>
          </p:cNvPr>
          <p:cNvGraphicFramePr>
            <a:graphicFrameLocks noGrp="1"/>
          </p:cNvGraphicFramePr>
          <p:nvPr>
            <p:ph idx="1"/>
            <p:extLst>
              <p:ext uri="{D42A27DB-BD31-4B8C-83A1-F6EECF244321}">
                <p14:modId xmlns:p14="http://schemas.microsoft.com/office/powerpoint/2010/main" val="2504389400"/>
              </p:ext>
            </p:extLst>
          </p:nvPr>
        </p:nvGraphicFramePr>
        <p:xfrm>
          <a:off x="4636008" y="1825625"/>
          <a:ext cx="5822108"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Audio Recording May 31, 2022 at 3:32:25 PM" descr="Audio Recording May 31, 2022 at 3:32:25 PM">
            <a:hlinkClick r:id="" action="ppaction://media"/>
            <a:extLst>
              <a:ext uri="{FF2B5EF4-FFF2-40B4-BE49-F238E27FC236}">
                <a16:creationId xmlns:a16="http://schemas.microsoft.com/office/drawing/2014/main" id="{128E930E-10F8-150A-FF6F-A88D26986558}"/>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0947400" y="5770562"/>
            <a:ext cx="812800" cy="812800"/>
          </a:xfrm>
          <a:prstGeom prst="rect">
            <a:avLst/>
          </a:prstGeom>
        </p:spPr>
      </p:pic>
    </p:spTree>
    <p:extLst>
      <p:ext uri="{BB962C8B-B14F-4D97-AF65-F5344CB8AC3E}">
        <p14:creationId xmlns:p14="http://schemas.microsoft.com/office/powerpoint/2010/main" val="851884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110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B18A357-516B-D2B1-F3F4-01037F93D315}"/>
              </a:ext>
            </a:extLst>
          </p:cNvPr>
          <p:cNvSpPr>
            <a:spLocks noGrp="1"/>
          </p:cNvSpPr>
          <p:nvPr>
            <p:ph type="title"/>
          </p:nvPr>
        </p:nvSpPr>
        <p:spPr>
          <a:xfrm>
            <a:off x="1524000" y="571444"/>
            <a:ext cx="9144000" cy="3996486"/>
          </a:xfrm>
        </p:spPr>
        <p:txBody>
          <a:bodyPr vert="horz" lIns="91440" tIns="45720" rIns="91440" bIns="45720" rtlCol="0" anchor="ctr">
            <a:normAutofit/>
          </a:bodyPr>
          <a:lstStyle/>
          <a:p>
            <a:pPr algn="ctr"/>
            <a:r>
              <a:rPr lang="en-US" sz="1800" b="1" kern="1200">
                <a:latin typeface="Arial"/>
                <a:cs typeface="Arial"/>
              </a:rPr>
              <a:t>A hybrid machine learning approach to cerebral stroke prediction based on imbalanced medical dataset</a:t>
            </a:r>
            <a:br>
              <a:rPr lang="en-US" sz="1800" kern="1200">
                <a:latin typeface="Arial"/>
              </a:rPr>
            </a:br>
            <a:br>
              <a:rPr lang="en-US" sz="1800" kern="1200">
                <a:latin typeface="Arial"/>
              </a:rPr>
            </a:br>
            <a:r>
              <a:rPr lang="en-US" sz="1800" kern="1200">
                <a:latin typeface="Arial"/>
                <a:cs typeface="Arial"/>
              </a:rPr>
              <a:t>• A hybrid machine learning approach is used to predict strokes via an incomplete and imbalanced medical dataset.</a:t>
            </a:r>
            <a:br>
              <a:rPr lang="en-US" sz="1800" kern="1200">
                <a:latin typeface="Arial"/>
                <a:cs typeface="Calibri Light"/>
              </a:rPr>
            </a:br>
            <a:br>
              <a:rPr lang="en-US" sz="1800">
                <a:latin typeface="Arial"/>
              </a:rPr>
            </a:br>
            <a:r>
              <a:rPr lang="en-US" sz="1800" kern="1200">
                <a:latin typeface="Arial"/>
                <a:cs typeface="Arial"/>
              </a:rPr>
              <a:t>• Instance selection of automated hyperparameter optimization (AutoHPO) successfully extracts hard-classified samples to reduce the imbalance ratio.</a:t>
            </a:r>
            <a:br>
              <a:rPr lang="en-US" sz="1800" kern="1200">
                <a:latin typeface="Arial"/>
                <a:cs typeface="Calibri Light"/>
              </a:rPr>
            </a:br>
            <a:br>
              <a:rPr lang="en-US" sz="1800">
                <a:latin typeface="Arial"/>
              </a:rPr>
            </a:br>
            <a:r>
              <a:rPr lang="en-US" sz="1800" kern="1200">
                <a:latin typeface="Arial"/>
                <a:cs typeface="Arial"/>
              </a:rPr>
              <a:t>• An online-learning strategy is used to reweight each batch of the training set and optimize the parameters of the model based on validation loss rather than training loss as usual, which achieves impressive performance on imbalanced datasets.</a:t>
            </a:r>
          </a:p>
        </p:txBody>
      </p:sp>
      <p:cxnSp>
        <p:nvCxnSpPr>
          <p:cNvPr id="13" name="Straight Connector 12">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3" name="Recorded Sound">
            <a:hlinkClick r:id="" action="ppaction://media"/>
            <a:extLst>
              <a:ext uri="{FF2B5EF4-FFF2-40B4-BE49-F238E27FC236}">
                <a16:creationId xmlns:a16="http://schemas.microsoft.com/office/drawing/2014/main" id="{92DB1BFE-41C5-2332-C392-F4300A80C3E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97922" y="4586032"/>
            <a:ext cx="531743" cy="531743"/>
          </a:xfrm>
          <a:prstGeom prst="rect">
            <a:avLst/>
          </a:prstGeom>
        </p:spPr>
      </p:pic>
    </p:spTree>
    <p:extLst>
      <p:ext uri="{BB962C8B-B14F-4D97-AF65-F5344CB8AC3E}">
        <p14:creationId xmlns:p14="http://schemas.microsoft.com/office/powerpoint/2010/main" val="31283004"/>
      </p:ext>
    </p:extLst>
  </p:cSld>
  <p:clrMapOvr>
    <a:masterClrMapping/>
  </p:clrMapOvr>
  <mc:AlternateContent xmlns:mc="http://schemas.openxmlformats.org/markup-compatibility/2006" xmlns:p14="http://schemas.microsoft.com/office/powerpoint/2010/main">
    <mc:Choice Requires="p14">
      <p:transition spd="slow" p14:dur="2000" advTm="74661"/>
    </mc:Choice>
    <mc:Fallback xmlns="">
      <p:transition spd="slow" advTm="746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46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B761509-3B9A-49A6-A84B-C3D868116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Freeform: Shape 10">
            <a:extLst>
              <a:ext uri="{FF2B5EF4-FFF2-40B4-BE49-F238E27FC236}">
                <a16:creationId xmlns:a16="http://schemas.microsoft.com/office/drawing/2014/main" id="{91DE43FD-EB47-414A-B0AB-169B0FFFA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272922" cy="6858000"/>
          </a:xfrm>
          <a:custGeom>
            <a:avLst/>
            <a:gdLst>
              <a:gd name="connsiteX0" fmla="*/ 0 w 9272922"/>
              <a:gd name="connsiteY0" fmla="*/ 0 h 6858000"/>
              <a:gd name="connsiteX1" fmla="*/ 1733417 w 9272922"/>
              <a:gd name="connsiteY1" fmla="*/ 0 h 6858000"/>
              <a:gd name="connsiteX2" fmla="*/ 3307976 w 9272922"/>
              <a:gd name="connsiteY2" fmla="*/ 0 h 6858000"/>
              <a:gd name="connsiteX3" fmla="*/ 8126249 w 9272922"/>
              <a:gd name="connsiteY3" fmla="*/ 0 h 6858000"/>
              <a:gd name="connsiteX4" fmla="*/ 8138896 w 9272922"/>
              <a:gd name="connsiteY4" fmla="*/ 31774 h 6858000"/>
              <a:gd name="connsiteX5" fmla="*/ 9193904 w 9272922"/>
              <a:gd name="connsiteY5" fmla="*/ 2682457 h 6858000"/>
              <a:gd name="connsiteX6" fmla="*/ 9193904 w 9272922"/>
              <a:gd name="connsiteY6" fmla="*/ 3752208 h 6858000"/>
              <a:gd name="connsiteX7" fmla="*/ 8036400 w 9272922"/>
              <a:gd name="connsiteY7" fmla="*/ 6660411 h 6858000"/>
              <a:gd name="connsiteX8" fmla="*/ 7957938 w 9272922"/>
              <a:gd name="connsiteY8" fmla="*/ 6857542 h 6858000"/>
              <a:gd name="connsiteX9" fmla="*/ 3307976 w 9272922"/>
              <a:gd name="connsiteY9" fmla="*/ 6857542 h 6858000"/>
              <a:gd name="connsiteX10" fmla="*/ 3307976 w 9272922"/>
              <a:gd name="connsiteY10" fmla="*/ 6858000 h 6858000"/>
              <a:gd name="connsiteX11" fmla="*/ 0 w 9272922"/>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72922" h="6858000">
                <a:moveTo>
                  <a:pt x="0" y="0"/>
                </a:moveTo>
                <a:lnTo>
                  <a:pt x="1733417" y="0"/>
                </a:lnTo>
                <a:lnTo>
                  <a:pt x="3307976" y="0"/>
                </a:lnTo>
                <a:lnTo>
                  <a:pt x="8126249" y="0"/>
                </a:lnTo>
                <a:lnTo>
                  <a:pt x="8138896" y="31774"/>
                </a:lnTo>
                <a:cubicBezTo>
                  <a:pt x="9193904" y="2682457"/>
                  <a:pt x="9193904" y="2682457"/>
                  <a:pt x="9193904" y="2682457"/>
                </a:cubicBezTo>
                <a:cubicBezTo>
                  <a:pt x="9299262" y="2988100"/>
                  <a:pt x="9299262" y="3446565"/>
                  <a:pt x="9193904" y="3752208"/>
                </a:cubicBezTo>
                <a:cubicBezTo>
                  <a:pt x="8709916" y="4968215"/>
                  <a:pt x="8331802" y="5918220"/>
                  <a:pt x="8036400" y="6660411"/>
                </a:cubicBezTo>
                <a:lnTo>
                  <a:pt x="7957938" y="6857542"/>
                </a:lnTo>
                <a:lnTo>
                  <a:pt x="3307976" y="6857542"/>
                </a:lnTo>
                <a:lnTo>
                  <a:pt x="3307976"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4" descr="Chart, bar chart, histogram&#10;&#10;Description automatically generated">
            <a:extLst>
              <a:ext uri="{FF2B5EF4-FFF2-40B4-BE49-F238E27FC236}">
                <a16:creationId xmlns:a16="http://schemas.microsoft.com/office/drawing/2014/main" id="{806E4EC0-A31C-2D12-A06D-CEE97EF73A1B}"/>
              </a:ext>
            </a:extLst>
          </p:cNvPr>
          <p:cNvPicPr>
            <a:picLocks noChangeAspect="1"/>
          </p:cNvPicPr>
          <p:nvPr/>
        </p:nvPicPr>
        <p:blipFill>
          <a:blip r:embed="rId4"/>
          <a:stretch>
            <a:fillRect/>
          </a:stretch>
        </p:blipFill>
        <p:spPr>
          <a:xfrm>
            <a:off x="1244714" y="48572"/>
            <a:ext cx="5464426" cy="6763306"/>
          </a:xfrm>
          <a:prstGeom prst="rect">
            <a:avLst/>
          </a:prstGeom>
        </p:spPr>
      </p:pic>
      <p:grpSp>
        <p:nvGrpSpPr>
          <p:cNvPr id="13" name="Group 12">
            <a:extLst>
              <a:ext uri="{FF2B5EF4-FFF2-40B4-BE49-F238E27FC236}">
                <a16:creationId xmlns:a16="http://schemas.microsoft.com/office/drawing/2014/main" id="{58495BCC-CE77-4CC2-952E-846F41119F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60561" y="1075188"/>
            <a:ext cx="1562267" cy="1172973"/>
            <a:chOff x="9160561" y="1075188"/>
            <a:chExt cx="1562267" cy="1172973"/>
          </a:xfrm>
        </p:grpSpPr>
        <p:sp>
          <p:nvSpPr>
            <p:cNvPr id="14" name="Freeform 5">
              <a:extLst>
                <a:ext uri="{FF2B5EF4-FFF2-40B4-BE49-F238E27FC236}">
                  <a16:creationId xmlns:a16="http://schemas.microsoft.com/office/drawing/2014/main" id="{1B42538B-E30F-4967-A6C1-8EBA775F4D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60561" y="1423846"/>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5" name="Freeform 5">
              <a:extLst>
                <a:ext uri="{FF2B5EF4-FFF2-40B4-BE49-F238E27FC236}">
                  <a16:creationId xmlns:a16="http://schemas.microsoft.com/office/drawing/2014/main" id="{9A6BD9AC-4DE7-4B20-8547-4E3B375C21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60661" y="1075188"/>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pic>
        <p:nvPicPr>
          <p:cNvPr id="2" name="Recorded Sound">
            <a:hlinkClick r:id="" action="ppaction://media"/>
            <a:extLst>
              <a:ext uri="{FF2B5EF4-FFF2-40B4-BE49-F238E27FC236}">
                <a16:creationId xmlns:a16="http://schemas.microsoft.com/office/drawing/2014/main" id="{160E79FB-857E-D90B-B46B-64860D947F6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23813" y="5978648"/>
            <a:ext cx="520147" cy="520147"/>
          </a:xfrm>
          <a:prstGeom prst="rect">
            <a:avLst/>
          </a:prstGeom>
        </p:spPr>
      </p:pic>
    </p:spTree>
    <p:extLst>
      <p:ext uri="{BB962C8B-B14F-4D97-AF65-F5344CB8AC3E}">
        <p14:creationId xmlns:p14="http://schemas.microsoft.com/office/powerpoint/2010/main" val="1235851952"/>
      </p:ext>
    </p:extLst>
  </p:cSld>
  <p:clrMapOvr>
    <a:masterClrMapping/>
  </p:clrMapOvr>
  <mc:AlternateContent xmlns:mc="http://schemas.openxmlformats.org/markup-compatibility/2006" xmlns:p14="http://schemas.microsoft.com/office/powerpoint/2010/main">
    <mc:Choice Requires="p14">
      <p:transition spd="slow" p14:dur="2000" advTm="98532"/>
    </mc:Choice>
    <mc:Fallback xmlns="">
      <p:transition spd="slow" advTm="985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85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5" name="Straight Connector 74">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2BB138-0B72-A260-B186-477C49BBC860}"/>
              </a:ext>
            </a:extLst>
          </p:cNvPr>
          <p:cNvSpPr>
            <a:spLocks noGrp="1"/>
          </p:cNvSpPr>
          <p:nvPr>
            <p:ph type="title"/>
          </p:nvPr>
        </p:nvSpPr>
        <p:spPr>
          <a:xfrm>
            <a:off x="267281" y="511005"/>
            <a:ext cx="11139854" cy="930447"/>
          </a:xfrm>
        </p:spPr>
        <p:txBody>
          <a:bodyPr vert="horz" lIns="91440" tIns="45720" rIns="91440" bIns="45720" rtlCol="0" anchor="b">
            <a:noAutofit/>
          </a:bodyPr>
          <a:lstStyle/>
          <a:p>
            <a:pPr algn="ctr"/>
            <a:br>
              <a:rPr lang="en-US" sz="3200" kern="1200" dirty="0">
                <a:latin typeface="Arial"/>
              </a:rPr>
            </a:br>
            <a:r>
              <a:rPr lang="en-US" sz="3200" kern="1200" dirty="0">
                <a:solidFill>
                  <a:schemeClr val="bg1"/>
                </a:solidFill>
                <a:latin typeface="Arial"/>
                <a:cs typeface="Arial"/>
              </a:rPr>
              <a:t>Auto Hyper Parameter Tuning before ML applying models</a:t>
            </a:r>
          </a:p>
        </p:txBody>
      </p:sp>
      <p:cxnSp>
        <p:nvCxnSpPr>
          <p:cNvPr id="79" name="Straight Connector 78">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6" name="Picture 5">
            <a:extLst>
              <a:ext uri="{FF2B5EF4-FFF2-40B4-BE49-F238E27FC236}">
                <a16:creationId xmlns:a16="http://schemas.microsoft.com/office/drawing/2014/main" id="{F3025629-8A59-BA78-3591-F44D6187AABA}"/>
              </a:ext>
            </a:extLst>
          </p:cNvPr>
          <p:cNvPicPr>
            <a:picLocks noChangeAspect="1"/>
          </p:cNvPicPr>
          <p:nvPr/>
        </p:nvPicPr>
        <p:blipFill>
          <a:blip r:embed="rId4"/>
          <a:stretch>
            <a:fillRect/>
          </a:stretch>
        </p:blipFill>
        <p:spPr>
          <a:xfrm>
            <a:off x="320040" y="2845547"/>
            <a:ext cx="11496821" cy="3161624"/>
          </a:xfrm>
          <a:prstGeom prst="rect">
            <a:avLst/>
          </a:prstGeom>
        </p:spPr>
      </p:pic>
      <p:pic>
        <p:nvPicPr>
          <p:cNvPr id="3" name="Recorded Sound">
            <a:hlinkClick r:id="" action="ppaction://media"/>
            <a:extLst>
              <a:ext uri="{FF2B5EF4-FFF2-40B4-BE49-F238E27FC236}">
                <a16:creationId xmlns:a16="http://schemas.microsoft.com/office/drawing/2014/main" id="{74D81F65-15E5-3B06-D483-8DF57EFC3F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07135" y="5831817"/>
            <a:ext cx="515178" cy="515178"/>
          </a:xfrm>
          <a:prstGeom prst="rect">
            <a:avLst/>
          </a:prstGeom>
        </p:spPr>
      </p:pic>
    </p:spTree>
    <p:extLst>
      <p:ext uri="{BB962C8B-B14F-4D97-AF65-F5344CB8AC3E}">
        <p14:creationId xmlns:p14="http://schemas.microsoft.com/office/powerpoint/2010/main" val="2394206029"/>
      </p:ext>
    </p:extLst>
  </p:cSld>
  <p:clrMapOvr>
    <a:masterClrMapping/>
  </p:clrMapOvr>
  <mc:AlternateContent xmlns:mc="http://schemas.openxmlformats.org/markup-compatibility/2006" xmlns:p14="http://schemas.microsoft.com/office/powerpoint/2010/main">
    <mc:Choice Requires="p14">
      <p:transition spd="slow" p14:dur="2000" advTm="63284"/>
    </mc:Choice>
    <mc:Fallback xmlns="">
      <p:transition spd="slow" advTm="632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32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5" name="Straight Connector 74">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2BB138-0B72-A260-B186-477C49BBC860}"/>
              </a:ext>
            </a:extLst>
          </p:cNvPr>
          <p:cNvSpPr>
            <a:spLocks noGrp="1"/>
          </p:cNvSpPr>
          <p:nvPr>
            <p:ph type="title"/>
          </p:nvPr>
        </p:nvSpPr>
        <p:spPr>
          <a:xfrm>
            <a:off x="317601" y="511005"/>
            <a:ext cx="11139854" cy="930447"/>
          </a:xfrm>
        </p:spPr>
        <p:txBody>
          <a:bodyPr vert="horz" lIns="91440" tIns="45720" rIns="91440" bIns="45720" rtlCol="0" anchor="b">
            <a:noAutofit/>
          </a:bodyPr>
          <a:lstStyle/>
          <a:p>
            <a:pPr algn="ctr"/>
            <a:br>
              <a:rPr lang="en-US" sz="3200" kern="1200">
                <a:latin typeface="Arial"/>
              </a:rPr>
            </a:br>
            <a:r>
              <a:rPr lang="en-US" sz="3200" kern="1200">
                <a:solidFill>
                  <a:schemeClr val="bg1"/>
                </a:solidFill>
                <a:latin typeface="Arial"/>
                <a:cs typeface="Arial"/>
              </a:rPr>
              <a:t>Overall procedure chart.</a:t>
            </a:r>
          </a:p>
        </p:txBody>
      </p:sp>
      <p:cxnSp>
        <p:nvCxnSpPr>
          <p:cNvPr id="79" name="Straight Connector 78">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4" name="Picture 3">
            <a:extLst>
              <a:ext uri="{FF2B5EF4-FFF2-40B4-BE49-F238E27FC236}">
                <a16:creationId xmlns:a16="http://schemas.microsoft.com/office/drawing/2014/main" id="{96887A3C-4A51-D605-5054-6D43C6EE95F5}"/>
              </a:ext>
            </a:extLst>
          </p:cNvPr>
          <p:cNvPicPr>
            <a:picLocks noChangeAspect="1"/>
          </p:cNvPicPr>
          <p:nvPr/>
        </p:nvPicPr>
        <p:blipFill>
          <a:blip r:embed="rId4"/>
          <a:stretch>
            <a:fillRect/>
          </a:stretch>
        </p:blipFill>
        <p:spPr>
          <a:xfrm>
            <a:off x="320040" y="2730578"/>
            <a:ext cx="11496821" cy="3391562"/>
          </a:xfrm>
          <a:prstGeom prst="rect">
            <a:avLst/>
          </a:prstGeom>
        </p:spPr>
      </p:pic>
      <p:pic>
        <p:nvPicPr>
          <p:cNvPr id="3" name="Recorded Sound">
            <a:hlinkClick r:id="" action="ppaction://media"/>
            <a:extLst>
              <a:ext uri="{FF2B5EF4-FFF2-40B4-BE49-F238E27FC236}">
                <a16:creationId xmlns:a16="http://schemas.microsoft.com/office/drawing/2014/main" id="{B23F413A-3262-1579-56D2-FA5BC515CB5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7573" y="5702608"/>
            <a:ext cx="644387" cy="644387"/>
          </a:xfrm>
          <a:prstGeom prst="rect">
            <a:avLst/>
          </a:prstGeom>
        </p:spPr>
      </p:pic>
    </p:spTree>
    <p:extLst>
      <p:ext uri="{BB962C8B-B14F-4D97-AF65-F5344CB8AC3E}">
        <p14:creationId xmlns:p14="http://schemas.microsoft.com/office/powerpoint/2010/main" val="1138762472"/>
      </p:ext>
    </p:extLst>
  </p:cSld>
  <p:clrMapOvr>
    <a:masterClrMapping/>
  </p:clrMapOvr>
  <mc:AlternateContent xmlns:mc="http://schemas.openxmlformats.org/markup-compatibility/2006" xmlns:p14="http://schemas.microsoft.com/office/powerpoint/2010/main">
    <mc:Choice Requires="p14">
      <p:transition spd="slow" p14:dur="2000" advTm="33841"/>
    </mc:Choice>
    <mc:Fallback xmlns="">
      <p:transition spd="slow" advTm="3384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384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75" name="Straight Connector 74">
            <a:extLst>
              <a:ext uri="{FF2B5EF4-FFF2-40B4-BE49-F238E27FC236}">
                <a16:creationId xmlns:a16="http://schemas.microsoft.com/office/drawing/2014/main" id="{D2E961F1-4A28-4A5F-BBD4-6E400E5E6C7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72357"/>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7F57BEA8-497D-4AA8-8A18-BDCD696B25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68596"/>
            <a:ext cx="12192000" cy="173555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2BB138-0B72-A260-B186-477C49BBC860}"/>
              </a:ext>
            </a:extLst>
          </p:cNvPr>
          <p:cNvSpPr>
            <a:spLocks noGrp="1"/>
          </p:cNvSpPr>
          <p:nvPr>
            <p:ph type="title"/>
          </p:nvPr>
        </p:nvSpPr>
        <p:spPr>
          <a:xfrm>
            <a:off x="195394" y="511005"/>
            <a:ext cx="11139854" cy="930447"/>
          </a:xfrm>
        </p:spPr>
        <p:txBody>
          <a:bodyPr vert="horz" lIns="91440" tIns="45720" rIns="91440" bIns="45720" rtlCol="0" anchor="b">
            <a:noAutofit/>
          </a:bodyPr>
          <a:lstStyle/>
          <a:p>
            <a:pPr algn="ctr"/>
            <a:r>
              <a:rPr lang="en-US" sz="3200" kern="1200">
                <a:solidFill>
                  <a:schemeClr val="bg1"/>
                </a:solidFill>
                <a:latin typeface="Arial"/>
                <a:cs typeface="Arial"/>
              </a:rPr>
              <a:t>Results of regular ML models compared to the study model</a:t>
            </a:r>
          </a:p>
        </p:txBody>
      </p:sp>
      <p:cxnSp>
        <p:nvCxnSpPr>
          <p:cNvPr id="79" name="Straight Connector 78">
            <a:extLst>
              <a:ext uri="{FF2B5EF4-FFF2-40B4-BE49-F238E27FC236}">
                <a16:creationId xmlns:a16="http://schemas.microsoft.com/office/drawing/2014/main" id="{A82415D3-DDE5-4D63-8CB3-23A5EC581B2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724400" y="1479733"/>
            <a:ext cx="2743200" cy="0"/>
          </a:xfrm>
          <a:prstGeom prst="line">
            <a:avLst/>
          </a:prstGeom>
          <a:ln w="19050">
            <a:solidFill>
              <a:schemeClr val="bg1">
                <a:alpha val="75000"/>
              </a:scheme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AD7193FB-6AE6-4B3B-8F89-56B55DD63B4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bwMode="white">
          <a:xfrm>
            <a:off x="0" y="2201402"/>
            <a:ext cx="12188824" cy="0"/>
          </a:xfrm>
          <a:prstGeom prst="line">
            <a:avLst/>
          </a:prstGeom>
          <a:ln w="508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pic>
        <p:nvPicPr>
          <p:cNvPr id="5" name="Picture 4">
            <a:extLst>
              <a:ext uri="{FF2B5EF4-FFF2-40B4-BE49-F238E27FC236}">
                <a16:creationId xmlns:a16="http://schemas.microsoft.com/office/drawing/2014/main" id="{4278F9F8-2097-3286-2BB8-543CE209432B}"/>
              </a:ext>
            </a:extLst>
          </p:cNvPr>
          <p:cNvPicPr>
            <a:picLocks noChangeAspect="1"/>
          </p:cNvPicPr>
          <p:nvPr/>
        </p:nvPicPr>
        <p:blipFill>
          <a:blip r:embed="rId4"/>
          <a:stretch>
            <a:fillRect/>
          </a:stretch>
        </p:blipFill>
        <p:spPr>
          <a:xfrm>
            <a:off x="629487" y="2427541"/>
            <a:ext cx="10877927" cy="3997637"/>
          </a:xfrm>
          <a:prstGeom prst="rect">
            <a:avLst/>
          </a:prstGeom>
        </p:spPr>
      </p:pic>
      <p:pic>
        <p:nvPicPr>
          <p:cNvPr id="3" name="Recorded Sound">
            <a:hlinkClick r:id="" action="ppaction://media"/>
            <a:extLst>
              <a:ext uri="{FF2B5EF4-FFF2-40B4-BE49-F238E27FC236}">
                <a16:creationId xmlns:a16="http://schemas.microsoft.com/office/drawing/2014/main" id="{0E5C42B9-1D33-52FA-4D07-D8D7AC8AE43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07414" y="5783041"/>
            <a:ext cx="579774" cy="579774"/>
          </a:xfrm>
          <a:prstGeom prst="rect">
            <a:avLst/>
          </a:prstGeom>
        </p:spPr>
      </p:pic>
    </p:spTree>
    <p:extLst>
      <p:ext uri="{BB962C8B-B14F-4D97-AF65-F5344CB8AC3E}">
        <p14:creationId xmlns:p14="http://schemas.microsoft.com/office/powerpoint/2010/main" val="3003406079"/>
      </p:ext>
    </p:extLst>
  </p:cSld>
  <p:clrMapOvr>
    <a:masterClrMapping/>
  </p:clrMapOvr>
  <mc:AlternateContent xmlns:mc="http://schemas.openxmlformats.org/markup-compatibility/2006" xmlns:p14="http://schemas.microsoft.com/office/powerpoint/2010/main">
    <mc:Choice Requires="p14">
      <p:transition spd="slow" p14:dur="2000" advTm="57850"/>
    </mc:Choice>
    <mc:Fallback xmlns="">
      <p:transition spd="slow" advTm="578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578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25">
            <a:extLst>
              <a:ext uri="{FF2B5EF4-FFF2-40B4-BE49-F238E27FC236}">
                <a16:creationId xmlns:a16="http://schemas.microsoft.com/office/drawing/2014/main" id="{9228552E-C8B1-4A80-8448-0787CE0FC7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2" name="Picture 21">
            <a:extLst>
              <a:ext uri="{FF2B5EF4-FFF2-40B4-BE49-F238E27FC236}">
                <a16:creationId xmlns:a16="http://schemas.microsoft.com/office/drawing/2014/main" id="{AC073E35-C8B0-2875-4002-653C3CE25561}"/>
              </a:ext>
            </a:extLst>
          </p:cNvPr>
          <p:cNvPicPr>
            <a:picLocks noChangeAspect="1"/>
          </p:cNvPicPr>
          <p:nvPr/>
        </p:nvPicPr>
        <p:blipFill rotWithShape="1">
          <a:blip r:embed="rId4">
            <a:alphaModFix amt="35000"/>
          </a:blip>
          <a:srcRect t="3518" r="-2" b="-2"/>
          <a:stretch/>
        </p:blipFill>
        <p:spPr>
          <a:xfrm>
            <a:off x="20" y="10"/>
            <a:ext cx="12191980" cy="6857990"/>
          </a:xfrm>
          <a:prstGeom prst="rect">
            <a:avLst/>
          </a:prstGeom>
        </p:spPr>
      </p:pic>
      <p:sp>
        <p:nvSpPr>
          <p:cNvPr id="2" name="Title 1">
            <a:extLst>
              <a:ext uri="{FF2B5EF4-FFF2-40B4-BE49-F238E27FC236}">
                <a16:creationId xmlns:a16="http://schemas.microsoft.com/office/drawing/2014/main" id="{138C8705-D2DC-41B0-7848-3E25FE6328A4}"/>
              </a:ext>
            </a:extLst>
          </p:cNvPr>
          <p:cNvSpPr>
            <a:spLocks noGrp="1"/>
          </p:cNvSpPr>
          <p:nvPr>
            <p:ph type="title"/>
          </p:nvPr>
        </p:nvSpPr>
        <p:spPr>
          <a:xfrm>
            <a:off x="838200" y="365125"/>
            <a:ext cx="10515600" cy="1325563"/>
          </a:xfrm>
          <a:prstGeom prst="ellipse">
            <a:avLst/>
          </a:prstGeom>
        </p:spPr>
        <p:txBody>
          <a:bodyPr>
            <a:normAutofit/>
          </a:bodyPr>
          <a:lstStyle/>
          <a:p>
            <a:pPr algn="ctr"/>
            <a:r>
              <a:rPr lang="en-US" dirty="0">
                <a:solidFill>
                  <a:srgbClr val="FFFFFF"/>
                </a:solidFill>
                <a:latin typeface="Arial"/>
                <a:cs typeface="Arial"/>
              </a:rPr>
              <a:t>Conclusion</a:t>
            </a:r>
          </a:p>
        </p:txBody>
      </p:sp>
      <p:graphicFrame>
        <p:nvGraphicFramePr>
          <p:cNvPr id="33" name="Content Placeholder 2">
            <a:extLst>
              <a:ext uri="{FF2B5EF4-FFF2-40B4-BE49-F238E27FC236}">
                <a16:creationId xmlns:a16="http://schemas.microsoft.com/office/drawing/2014/main" id="{630A9C43-B80B-8CA4-B070-140B7B1763A1}"/>
              </a:ext>
            </a:extLst>
          </p:cNvPr>
          <p:cNvGraphicFramePr>
            <a:graphicFrameLocks noGrp="1"/>
          </p:cNvGraphicFramePr>
          <p:nvPr>
            <p:ph idx="1"/>
            <p:extLst>
              <p:ext uri="{D42A27DB-BD31-4B8C-83A1-F6EECF244321}">
                <p14:modId xmlns:p14="http://schemas.microsoft.com/office/powerpoint/2010/main" val="1078781778"/>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pic>
        <p:nvPicPr>
          <p:cNvPr id="3" name="Recorded Sound">
            <a:hlinkClick r:id="" action="ppaction://media"/>
            <a:extLst>
              <a:ext uri="{FF2B5EF4-FFF2-40B4-BE49-F238E27FC236}">
                <a16:creationId xmlns:a16="http://schemas.microsoft.com/office/drawing/2014/main" id="{D5EF9618-69D7-BC4D-316A-1B3EB162B91F}"/>
              </a:ext>
            </a:extLst>
          </p:cNvPr>
          <p:cNvPicPr>
            <a:picLocks noChangeAspect="1"/>
          </p:cNvPicPr>
          <p:nvPr>
            <a:audioFile r:link="rId2"/>
            <p:extLst>
              <p:ext uri="{DAA4B4D4-6D71-4841-9C94-3DE7FCFB9230}">
                <p14:media xmlns:p14="http://schemas.microsoft.com/office/powerpoint/2010/main" r:embed="rId1"/>
              </p:ext>
            </p:extLst>
          </p:nvPr>
        </p:nvPicPr>
        <p:blipFill>
          <a:blip r:embed="rId10"/>
          <a:stretch>
            <a:fillRect/>
          </a:stretch>
        </p:blipFill>
        <p:spPr>
          <a:xfrm>
            <a:off x="11606418" y="5802794"/>
            <a:ext cx="501927" cy="501927"/>
          </a:xfrm>
          <a:prstGeom prst="rect">
            <a:avLst/>
          </a:prstGeom>
        </p:spPr>
      </p:pic>
    </p:spTree>
    <p:extLst>
      <p:ext uri="{BB962C8B-B14F-4D97-AF65-F5344CB8AC3E}">
        <p14:creationId xmlns:p14="http://schemas.microsoft.com/office/powerpoint/2010/main" val="319654439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2000" advTm="60846"/>
    </mc:Choice>
    <mc:Fallback xmlns="">
      <p:transition spd="slow" advTm="608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084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47942995-B07F-4636-9A06-C6A104B260A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E97811-C797-FF4B-29C1-0EEBDC4EC776}"/>
              </a:ext>
            </a:extLst>
          </p:cNvPr>
          <p:cNvSpPr>
            <a:spLocks noGrp="1"/>
          </p:cNvSpPr>
          <p:nvPr>
            <p:ph type="title"/>
          </p:nvPr>
        </p:nvSpPr>
        <p:spPr>
          <a:xfrm>
            <a:off x="1113810" y="2960716"/>
            <a:ext cx="4036334" cy="2387600"/>
          </a:xfrm>
        </p:spPr>
        <p:txBody>
          <a:bodyPr vert="horz" lIns="91440" tIns="45720" rIns="91440" bIns="45720" rtlCol="0" anchor="t">
            <a:normAutofit/>
          </a:bodyPr>
          <a:lstStyle/>
          <a:p>
            <a:r>
              <a:rPr lang="en-US" sz="5400" b="1" kern="1200" dirty="0">
                <a:solidFill>
                  <a:schemeClr val="tx1"/>
                </a:solidFill>
                <a:latin typeface="Arial" panose="020B0604020202020204" pitchFamily="34" charset="0"/>
                <a:cs typeface="Arial" panose="020B0604020202020204" pitchFamily="34" charset="0"/>
              </a:rPr>
              <a:t>Thank You.</a:t>
            </a:r>
          </a:p>
        </p:txBody>
      </p:sp>
      <p:grpSp>
        <p:nvGrpSpPr>
          <p:cNvPr id="40" name="Group 3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2984992"/>
            <a:ext cx="731521" cy="673460"/>
            <a:chOff x="3940602" y="308034"/>
            <a:chExt cx="2116791" cy="3428999"/>
          </a:xfrm>
          <a:solidFill>
            <a:schemeClr val="accent4"/>
          </a:solidFill>
        </p:grpSpPr>
        <p:sp>
          <p:nvSpPr>
            <p:cNvPr id="41" name="Rectangle 4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0" name="Rectangle 44">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descr="Handshake">
            <a:extLst>
              <a:ext uri="{FF2B5EF4-FFF2-40B4-BE49-F238E27FC236}">
                <a16:creationId xmlns:a16="http://schemas.microsoft.com/office/drawing/2014/main" id="{7BAE4384-2A58-FED9-DC1E-8BA05E63715F}"/>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5957597" y="666728"/>
            <a:ext cx="5465791" cy="5465791"/>
          </a:xfrm>
          <a:prstGeom prst="rect">
            <a:avLst/>
          </a:prstGeom>
        </p:spPr>
      </p:pic>
    </p:spTree>
    <p:extLst>
      <p:ext uri="{BB962C8B-B14F-4D97-AF65-F5344CB8AC3E}">
        <p14:creationId xmlns:p14="http://schemas.microsoft.com/office/powerpoint/2010/main" val="1141858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2A4FC2C-047E-45A5-965D-8E1E3BF09B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24" y="0"/>
            <a:ext cx="12188952"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4" name="Picture 4" descr="A picture containing diagram&#10;&#10;Description automatically generated">
            <a:extLst>
              <a:ext uri="{FF2B5EF4-FFF2-40B4-BE49-F238E27FC236}">
                <a16:creationId xmlns:a16="http://schemas.microsoft.com/office/drawing/2014/main" id="{439F7E98-C5DD-F2CB-6DB9-1754DA4BE0FE}"/>
              </a:ext>
            </a:extLst>
          </p:cNvPr>
          <p:cNvPicPr>
            <a:picLocks noChangeAspect="1"/>
          </p:cNvPicPr>
          <p:nvPr/>
        </p:nvPicPr>
        <p:blipFill rotWithShape="1">
          <a:blip r:embed="rId4"/>
          <a:srcRect t="19"/>
          <a:stretch/>
        </p:blipFill>
        <p:spPr>
          <a:xfrm>
            <a:off x="20" y="1282"/>
            <a:ext cx="12191980" cy="6856718"/>
          </a:xfrm>
          <a:prstGeom prst="rect">
            <a:avLst/>
          </a:prstGeom>
        </p:spPr>
      </p:pic>
      <p:pic>
        <p:nvPicPr>
          <p:cNvPr id="2" name="Audio Recording May 31, 2022 at 3:33:03 PM" descr="Audio Recording May 31, 2022 at 3:33:03 PM">
            <a:hlinkClick r:id="" action="ppaction://media"/>
            <a:extLst>
              <a:ext uri="{FF2B5EF4-FFF2-40B4-BE49-F238E27FC236}">
                <a16:creationId xmlns:a16="http://schemas.microsoft.com/office/drawing/2014/main" id="{EEB8EC53-BDEA-2EFC-9123-7B38DFAD52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972038" y="6043918"/>
            <a:ext cx="812800" cy="812800"/>
          </a:xfrm>
          <a:prstGeom prst="rect">
            <a:avLst/>
          </a:prstGeom>
        </p:spPr>
      </p:pic>
    </p:spTree>
    <p:extLst>
      <p:ext uri="{BB962C8B-B14F-4D97-AF65-F5344CB8AC3E}">
        <p14:creationId xmlns:p14="http://schemas.microsoft.com/office/powerpoint/2010/main" val="20895527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30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3EAA968-9A74-8D18-CAC8-595A9E1AC76F}"/>
              </a:ext>
            </a:extLst>
          </p:cNvPr>
          <p:cNvSpPr>
            <a:spLocks noGrp="1"/>
          </p:cNvSpPr>
          <p:nvPr>
            <p:ph type="title"/>
          </p:nvPr>
        </p:nvSpPr>
        <p:spPr>
          <a:xfrm>
            <a:off x="808638" y="386930"/>
            <a:ext cx="9236700" cy="1188950"/>
          </a:xfrm>
        </p:spPr>
        <p:txBody>
          <a:bodyPr anchor="b">
            <a:normAutofit/>
          </a:bodyPr>
          <a:lstStyle/>
          <a:p>
            <a:r>
              <a:rPr lang="en-US" sz="5400">
                <a:latin typeface="Arial"/>
                <a:cs typeface="Calibri Light"/>
              </a:rPr>
              <a:t>Introduction</a:t>
            </a:r>
            <a:endParaRPr lang="en-US" sz="5400">
              <a:latin typeface="Arial"/>
              <a:cs typeface="Arial"/>
            </a:endParaRPr>
          </a:p>
        </p:txBody>
      </p:sp>
      <p:grpSp>
        <p:nvGrpSpPr>
          <p:cNvPr id="30" name="Group 2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31" name="Rectangle 3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4" name="Rectangle 3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E01F8DFD-F370-3CF4-6512-68E23E332C56}"/>
              </a:ext>
            </a:extLst>
          </p:cNvPr>
          <p:cNvSpPr>
            <a:spLocks noGrp="1"/>
          </p:cNvSpPr>
          <p:nvPr>
            <p:ph idx="1"/>
          </p:nvPr>
        </p:nvSpPr>
        <p:spPr>
          <a:xfrm>
            <a:off x="117925" y="1631795"/>
            <a:ext cx="11265101" cy="5229943"/>
          </a:xfrm>
        </p:spPr>
        <p:txBody>
          <a:bodyPr vert="horz" lIns="91440" tIns="45720" rIns="91440" bIns="45720" rtlCol="0" anchor="ctr">
            <a:noAutofit/>
          </a:bodyPr>
          <a:lstStyle/>
          <a:p>
            <a:pPr>
              <a:lnSpc>
                <a:spcPct val="160000"/>
              </a:lnSpc>
            </a:pPr>
            <a:r>
              <a:rPr lang="en-US" sz="1600">
                <a:latin typeface="Arial"/>
                <a:ea typeface="+mn-lt"/>
                <a:cs typeface="+mn-lt"/>
              </a:rPr>
              <a:t>In computer science, artificial intelligence (AI), sometimes called machine intelligence, is intelligence demonstrated by machines, in contrast to the natural intelligence displayed by humans and animals. </a:t>
            </a:r>
            <a:endParaRPr lang="en-US" sz="1600">
              <a:latin typeface="Arial"/>
              <a:cs typeface="Calibri" panose="020F0502020204030204"/>
            </a:endParaRPr>
          </a:p>
          <a:p>
            <a:pPr>
              <a:lnSpc>
                <a:spcPct val="160000"/>
              </a:lnSpc>
            </a:pPr>
            <a:r>
              <a:rPr lang="en-US" sz="1600">
                <a:latin typeface="Arial"/>
                <a:ea typeface="+mn-lt"/>
                <a:cs typeface="+mn-lt"/>
              </a:rPr>
              <a:t>The term "artificial intelligence" is used to describe machines that mimic "cognitive" functions that humans associate with other human minds, such as "learning" and "problem solving". </a:t>
            </a:r>
            <a:endParaRPr lang="en-US" sz="1600">
              <a:latin typeface="Arial"/>
              <a:cs typeface="Arial"/>
            </a:endParaRPr>
          </a:p>
          <a:p>
            <a:pPr>
              <a:lnSpc>
                <a:spcPct val="160000"/>
              </a:lnSpc>
            </a:pPr>
            <a:r>
              <a:rPr lang="en-US" sz="1600">
                <a:latin typeface="Arial"/>
                <a:ea typeface="+mn-lt"/>
                <a:cs typeface="+mn-lt"/>
              </a:rPr>
              <a:t>An algorithm is a set of unambiguous instructions that a mechanical computer can execute. Many AI algorithms are capable of learning from data and can themselves write other algorithms. </a:t>
            </a:r>
            <a:endParaRPr lang="en-US" sz="1600">
              <a:latin typeface="Arial"/>
              <a:cs typeface="Arial"/>
            </a:endParaRPr>
          </a:p>
          <a:p>
            <a:pPr>
              <a:lnSpc>
                <a:spcPct val="160000"/>
              </a:lnSpc>
            </a:pPr>
            <a:r>
              <a:rPr lang="en-US" sz="1600">
                <a:latin typeface="Arial"/>
                <a:ea typeface="+mn-lt"/>
                <a:cs typeface="+mn-lt"/>
              </a:rPr>
              <a:t>Machine learning is an application/subfield of artificial intelligence (AI) that provides systems the ability to automatically learn and improve from experience without being explicitly programmed. </a:t>
            </a:r>
            <a:endParaRPr lang="en-US" sz="1600">
              <a:latin typeface="Arial"/>
              <a:cs typeface="Arial"/>
            </a:endParaRPr>
          </a:p>
        </p:txBody>
      </p:sp>
      <p:pic>
        <p:nvPicPr>
          <p:cNvPr id="6" name="Audio Recording May 31, 2022 at 3:46:30 PM" descr="Audio Recording May 31, 2022 at 3:46:30 PM">
            <a:hlinkClick r:id="" action="ppaction://media"/>
            <a:extLst>
              <a:ext uri="{FF2B5EF4-FFF2-40B4-BE49-F238E27FC236}">
                <a16:creationId xmlns:a16="http://schemas.microsoft.com/office/drawing/2014/main" id="{49C57E82-DF11-2DD2-A000-A36F35B5F06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473635" y="5538124"/>
            <a:ext cx="812800" cy="812800"/>
          </a:xfrm>
          <a:prstGeom prst="rect">
            <a:avLst/>
          </a:prstGeom>
        </p:spPr>
      </p:pic>
    </p:spTree>
    <p:extLst>
      <p:ext uri="{BB962C8B-B14F-4D97-AF65-F5344CB8AC3E}">
        <p14:creationId xmlns:p14="http://schemas.microsoft.com/office/powerpoint/2010/main" val="37891576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176"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604A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9A2BB138-0B72-A260-B186-477C49BBC860}"/>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Autofit/>
          </a:bodyPr>
          <a:lstStyle/>
          <a:p>
            <a:pPr algn="ctr"/>
            <a:r>
              <a:rPr lang="en-US" sz="2400" b="1" kern="1200">
                <a:solidFill>
                  <a:srgbClr val="FFFFFF"/>
                </a:solidFill>
                <a:latin typeface="Arial"/>
                <a:cs typeface="Arial"/>
              </a:rPr>
              <a:t>Overview of Artificial Intelligence</a:t>
            </a:r>
          </a:p>
        </p:txBody>
      </p:sp>
      <p:pic>
        <p:nvPicPr>
          <p:cNvPr id="1026" name="Picture 2" descr="Four Types of AI">
            <a:extLst>
              <a:ext uri="{FF2B5EF4-FFF2-40B4-BE49-F238E27FC236}">
                <a16:creationId xmlns:a16="http://schemas.microsoft.com/office/drawing/2014/main" id="{90303AB2-8DBA-1455-626B-BF390C99B321}"/>
              </a:ext>
            </a:extLst>
          </p:cNvPr>
          <p:cNvPicPr>
            <a:picLocks noGrp="1" noChangeAspect="1" noChangeArrowheads="1"/>
          </p:cNvPicPr>
          <p:nvPr>
            <p:ph idx="1"/>
          </p:nvPr>
        </p:nvPicPr>
        <p:blipFill>
          <a:blip r:embed="rId5">
            <a:extLst>
              <a:ext uri="{28A0092B-C50C-407E-A947-70E740481C1C}">
                <a14:useLocalDpi xmlns:a14="http://schemas.microsoft.com/office/drawing/2010/main" val="0"/>
              </a:ext>
            </a:extLst>
          </a:blip>
          <a:stretch>
            <a:fillRect/>
          </a:stretch>
        </p:blipFill>
        <p:spPr bwMode="auto">
          <a:xfrm>
            <a:off x="4038600" y="335640"/>
            <a:ext cx="7778838" cy="5046466"/>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A635D7DE-F7E3-4E97-4252-58A412FA14DE}"/>
              </a:ext>
            </a:extLst>
          </p:cNvPr>
          <p:cNvSpPr txBox="1"/>
          <p:nvPr/>
        </p:nvSpPr>
        <p:spPr>
          <a:xfrm>
            <a:off x="4038600" y="5567798"/>
            <a:ext cx="7188199" cy="1292090"/>
          </a:xfrm>
          <a:prstGeom prst="rect">
            <a:avLst/>
          </a:prstGeom>
        </p:spPr>
        <p:txBody>
          <a:bodyPr vert="horz" lIns="91440" tIns="45720" rIns="91440" bIns="45720" rtlCol="0" anchor="t">
            <a:normAutofit/>
          </a:bodyPr>
          <a:lstStyle/>
          <a:p>
            <a:pPr indent="-228600">
              <a:lnSpc>
                <a:spcPct val="90000"/>
              </a:lnSpc>
              <a:spcAft>
                <a:spcPts val="600"/>
              </a:spcAft>
              <a:buFont typeface="Arial" panose="020B0604020202020204" pitchFamily="34" charset="0"/>
              <a:buChar char="•"/>
            </a:pPr>
            <a:r>
              <a:rPr lang="en-US">
                <a:latin typeface="Arial"/>
                <a:cs typeface="Arial"/>
              </a:rPr>
              <a:t>Reference: </a:t>
            </a:r>
            <a:r>
              <a:rPr lang="en-US">
                <a:latin typeface="Arial"/>
                <a:cs typeface="Arial"/>
                <a:hlinkClick r:id="rId6"/>
              </a:rPr>
              <a:t>https://www.bmc.com/blogs/artificial-intelligence-types/</a:t>
            </a:r>
            <a:endParaRPr lang="en-US">
              <a:latin typeface="Arial"/>
              <a:cs typeface="Arial"/>
            </a:endParaRPr>
          </a:p>
          <a:p>
            <a:pPr>
              <a:lnSpc>
                <a:spcPct val="90000"/>
              </a:lnSpc>
              <a:spcAft>
                <a:spcPts val="600"/>
              </a:spcAft>
            </a:pPr>
            <a:endParaRPr lang="en-US">
              <a:latin typeface="Arial"/>
              <a:ea typeface="Calibri"/>
              <a:cs typeface="Calibri"/>
            </a:endParaRPr>
          </a:p>
        </p:txBody>
      </p:sp>
      <p:pic>
        <p:nvPicPr>
          <p:cNvPr id="3" name="Audio Recording May 31, 2022 at 3:52:15 PM" descr="Audio Recording May 31, 2022 at 3:52:15 PM">
            <a:hlinkClick r:id="" action="ppaction://media"/>
            <a:extLst>
              <a:ext uri="{FF2B5EF4-FFF2-40B4-BE49-F238E27FC236}">
                <a16:creationId xmlns:a16="http://schemas.microsoft.com/office/drawing/2014/main" id="{CF834CF0-6A61-94D0-BFC5-0D94411FA08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379200" y="6045200"/>
            <a:ext cx="812800" cy="812800"/>
          </a:xfrm>
          <a:prstGeom prst="rect">
            <a:avLst/>
          </a:prstGeom>
        </p:spPr>
      </p:pic>
    </p:spTree>
    <p:extLst>
      <p:ext uri="{BB962C8B-B14F-4D97-AF65-F5344CB8AC3E}">
        <p14:creationId xmlns:p14="http://schemas.microsoft.com/office/powerpoint/2010/main" val="2538596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74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3060C83-F051-4F0E-ABAD-AA0DFC48B21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reeform: Shape 10">
            <a:extLst>
              <a:ext uri="{FF2B5EF4-FFF2-40B4-BE49-F238E27FC236}">
                <a16:creationId xmlns:a16="http://schemas.microsoft.com/office/drawing/2014/main" id="{83C98ABE-055B-441F-B07E-44F97F083C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376156" y="-253670"/>
            <a:ext cx="1827638" cy="1376989"/>
          </a:xfrm>
          <a:custGeom>
            <a:avLst/>
            <a:gdLst>
              <a:gd name="connsiteX0" fmla="*/ 0 w 1827638"/>
              <a:gd name="connsiteY0" fmla="*/ 987379 h 1376989"/>
              <a:gd name="connsiteX1" fmla="*/ 987379 w 1827638"/>
              <a:gd name="connsiteY1" fmla="*/ 0 h 1376989"/>
              <a:gd name="connsiteX2" fmla="*/ 1827638 w 1827638"/>
              <a:gd name="connsiteY2" fmla="*/ 840260 h 1376989"/>
              <a:gd name="connsiteX3" fmla="*/ 1827638 w 1827638"/>
              <a:gd name="connsiteY3" fmla="*/ 1376989 h 1376989"/>
              <a:gd name="connsiteX4" fmla="*/ 0 w 1827638"/>
              <a:gd name="connsiteY4" fmla="*/ 1376989 h 137698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27638" h="1376989">
                <a:moveTo>
                  <a:pt x="0" y="987379"/>
                </a:moveTo>
                <a:lnTo>
                  <a:pt x="987379" y="0"/>
                </a:lnTo>
                <a:lnTo>
                  <a:pt x="1827638" y="840260"/>
                </a:lnTo>
                <a:lnTo>
                  <a:pt x="1827638" y="1376989"/>
                </a:lnTo>
                <a:lnTo>
                  <a:pt x="0" y="1376989"/>
                </a:lnTo>
                <a:close/>
              </a:path>
            </a:pathLst>
          </a:cu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29FDB030-9B49-4CED-8CCD-4D99382388A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891641" y="422146"/>
            <a:ext cx="645368" cy="64536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783CA14-24A1-485C-8B30-D6A5D87987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8900000" flipH="1">
            <a:off x="10043482" y="655140"/>
            <a:ext cx="687472" cy="687472"/>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reeform: Shape 16">
            <a:extLst>
              <a:ext uri="{FF2B5EF4-FFF2-40B4-BE49-F238E27FC236}">
                <a16:creationId xmlns:a16="http://schemas.microsoft.com/office/drawing/2014/main" id="{9A97C86A-04D6-40F7-AE84-31AB43E6A8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9356643" y="0"/>
            <a:ext cx="2835357" cy="1480837"/>
          </a:xfrm>
          <a:custGeom>
            <a:avLst/>
            <a:gdLst>
              <a:gd name="connsiteX0" fmla="*/ 2835357 w 2835357"/>
              <a:gd name="connsiteY0" fmla="*/ 1480837 h 1480837"/>
              <a:gd name="connsiteX1" fmla="*/ 0 w 2835357"/>
              <a:gd name="connsiteY1" fmla="*/ 1480837 h 1480837"/>
              <a:gd name="connsiteX2" fmla="*/ 1552727 w 2835357"/>
              <a:gd name="connsiteY2" fmla="*/ 0 h 1480837"/>
              <a:gd name="connsiteX3" fmla="*/ 2835357 w 2835357"/>
              <a:gd name="connsiteY3" fmla="*/ 1223245 h 1480837"/>
            </a:gdLst>
            <a:ahLst/>
            <a:cxnLst>
              <a:cxn ang="0">
                <a:pos x="connsiteX0" y="connsiteY0"/>
              </a:cxn>
              <a:cxn ang="0">
                <a:pos x="connsiteX1" y="connsiteY1"/>
              </a:cxn>
              <a:cxn ang="0">
                <a:pos x="connsiteX2" y="connsiteY2"/>
              </a:cxn>
              <a:cxn ang="0">
                <a:pos x="connsiteX3" y="connsiteY3"/>
              </a:cxn>
            </a:cxnLst>
            <a:rect l="l" t="t" r="r" b="b"/>
            <a:pathLst>
              <a:path w="2835357" h="1480837">
                <a:moveTo>
                  <a:pt x="2835357" y="1480837"/>
                </a:moveTo>
                <a:lnTo>
                  <a:pt x="0" y="1480837"/>
                </a:lnTo>
                <a:lnTo>
                  <a:pt x="1552727" y="0"/>
                </a:lnTo>
                <a:lnTo>
                  <a:pt x="2835357" y="1223245"/>
                </a:lnTo>
                <a:close/>
              </a:path>
            </a:pathLst>
          </a:cu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9" name="Isosceles Triangle 18">
            <a:extLst>
              <a:ext uri="{FF2B5EF4-FFF2-40B4-BE49-F238E27FC236}">
                <a16:creationId xmlns:a16="http://schemas.microsoft.com/office/drawing/2014/main" id="{FF9F2414-84E8-453E-B1F3-389FDE8192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976344" y="6115501"/>
            <a:ext cx="1494513" cy="742499"/>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4" descr="Diagram&#10;&#10;Description automatically generated">
            <a:extLst>
              <a:ext uri="{FF2B5EF4-FFF2-40B4-BE49-F238E27FC236}">
                <a16:creationId xmlns:a16="http://schemas.microsoft.com/office/drawing/2014/main" id="{B5B5FEAC-6B09-0A60-C842-7E8674079E82}"/>
              </a:ext>
            </a:extLst>
          </p:cNvPr>
          <p:cNvPicPr>
            <a:picLocks noChangeAspect="1"/>
          </p:cNvPicPr>
          <p:nvPr/>
        </p:nvPicPr>
        <p:blipFill>
          <a:blip r:embed="rId4"/>
          <a:stretch>
            <a:fillRect/>
          </a:stretch>
        </p:blipFill>
        <p:spPr>
          <a:xfrm>
            <a:off x="3764668" y="68372"/>
            <a:ext cx="4669852" cy="6685311"/>
          </a:xfrm>
          <a:prstGeom prst="rect">
            <a:avLst/>
          </a:prstGeom>
          <a:ln>
            <a:noFill/>
          </a:ln>
        </p:spPr>
      </p:pic>
      <p:sp>
        <p:nvSpPr>
          <p:cNvPr id="21" name="Isosceles Triangle 20">
            <a:extLst>
              <a:ext uri="{FF2B5EF4-FFF2-40B4-BE49-F238E27FC236}">
                <a16:creationId xmlns:a16="http://schemas.microsoft.com/office/drawing/2014/main" id="{3ECA69A1-7536-43AC-85EF-C7106179F5E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7604080" y="6453143"/>
            <a:ext cx="814903" cy="404857"/>
          </a:xfrm>
          <a:prstGeom prst="triangle">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Audio Recording May 31, 2022 at 3:55:54 PM" descr="Audio Recording May 31, 2022 at 3:55:54 PM">
            <a:hlinkClick r:id="" action="ppaction://media"/>
            <a:extLst>
              <a:ext uri="{FF2B5EF4-FFF2-40B4-BE49-F238E27FC236}">
                <a16:creationId xmlns:a16="http://schemas.microsoft.com/office/drawing/2014/main" id="{0F235DF5-0C9F-0067-691D-9157F867EF87}"/>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200" y="6045200"/>
            <a:ext cx="812800" cy="812800"/>
          </a:xfrm>
          <a:prstGeom prst="rect">
            <a:avLst/>
          </a:prstGeom>
        </p:spPr>
      </p:pic>
    </p:spTree>
    <p:extLst>
      <p:ext uri="{BB962C8B-B14F-4D97-AF65-F5344CB8AC3E}">
        <p14:creationId xmlns:p14="http://schemas.microsoft.com/office/powerpoint/2010/main" val="28190557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89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 name="Rectangle 28">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1A7AF6-3243-04F6-FE13-91FBFBF87673}"/>
              </a:ext>
            </a:extLst>
          </p:cNvPr>
          <p:cNvSpPr>
            <a:spLocks noGrp="1"/>
          </p:cNvSpPr>
          <p:nvPr>
            <p:ph type="ctrTitle"/>
          </p:nvPr>
        </p:nvSpPr>
        <p:spPr>
          <a:xfrm>
            <a:off x="1524000" y="551961"/>
            <a:ext cx="9144000" cy="4618549"/>
          </a:xfrm>
        </p:spPr>
        <p:txBody>
          <a:bodyPr anchor="ctr">
            <a:normAutofit fontScale="90000"/>
          </a:bodyPr>
          <a:lstStyle/>
          <a:p>
            <a:r>
              <a:rPr lang="en-US" sz="1800" b="1" dirty="0">
                <a:latin typeface="Arial" panose="020B0604020202020204" pitchFamily="34" charset="0"/>
                <a:cs typeface="Arial" panose="020B0604020202020204" pitchFamily="34" charset="0"/>
              </a:rPr>
              <a:t>Neural network modelling of soft tissue deformation for surgical simulation</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A new neural network methodology for modeling of soft tissue deformation for real-time, realistic, and stable surgical simulation.</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Two CNN models have been developed to carry out soft tissue deformation via (</a:t>
            </a:r>
            <a:r>
              <a:rPr lang="en-US" sz="1800" dirty="0" err="1">
                <a:latin typeface="Arial" panose="020B0604020202020204" pitchFamily="34" charset="0"/>
                <a:cs typeface="Arial" panose="020B0604020202020204" pitchFamily="34" charset="0"/>
              </a:rPr>
              <a:t>i</a:t>
            </a:r>
            <a:r>
              <a:rPr lang="en-US" sz="1800" dirty="0">
                <a:latin typeface="Arial" panose="020B0604020202020204" pitchFamily="34" charset="0"/>
                <a:cs typeface="Arial" panose="020B0604020202020204" pitchFamily="34" charset="0"/>
              </a:rPr>
              <a:t>) neural propagation and (ii) dynamics by combining bioelectric energy propagation of soft tissues with mechanical deformation dynamics.</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The proposed methodology not only satisfies the real-time requirements of surgical simulation but also achieves the physical behaviors of soft tissue deformation. Further, it also achieves stable model dynamics for soft tissue simulation, but with similar computational efficiency to the explicit time integration.</a:t>
            </a:r>
            <a:br>
              <a:rPr lang="en-US" sz="1800" dirty="0">
                <a:latin typeface="Arial" panose="020B0604020202020204" pitchFamily="34" charset="0"/>
                <a:cs typeface="Arial" panose="020B0604020202020204" pitchFamily="34" charset="0"/>
              </a:rPr>
            </a:br>
            <a:br>
              <a:rPr lang="en-US" sz="1800" dirty="0">
                <a:latin typeface="Arial" panose="020B0604020202020204" pitchFamily="34" charset="0"/>
                <a:cs typeface="Arial" panose="020B0604020202020204" pitchFamily="34" charset="0"/>
              </a:rPr>
            </a:br>
            <a:r>
              <a:rPr lang="en-US" sz="1800" dirty="0">
                <a:latin typeface="Arial" panose="020B0604020202020204" pitchFamily="34" charset="0"/>
                <a:cs typeface="Arial" panose="020B0604020202020204" pitchFamily="34" charset="0"/>
              </a:rPr>
              <a:t>• Simulation and experimental results demonstrate that the proposed method exhibits nonlinear force-displacement relationships and the associated nonlinear deformation behaviors of soft tissues. Further, the proposed method can accommodate not only homogeneous but also anisotropic and heterogeneous materials by simple modification of the electrical conductivity values of mass points.</a:t>
            </a:r>
            <a:br>
              <a:rPr lang="en-US" sz="1800" dirty="0">
                <a:latin typeface="Arial" panose="020B0604020202020204" pitchFamily="34" charset="0"/>
                <a:cs typeface="Arial" panose="020B0604020202020204" pitchFamily="34" charset="0"/>
              </a:rPr>
            </a:br>
            <a:endParaRPr lang="en-US" sz="1800" dirty="0">
              <a:latin typeface="Arial" panose="020B0604020202020204" pitchFamily="34" charset="0"/>
              <a:cs typeface="Arial" panose="020B0604020202020204" pitchFamily="34" charset="0"/>
            </a:endParaRPr>
          </a:p>
        </p:txBody>
      </p:sp>
      <p:cxnSp>
        <p:nvCxnSpPr>
          <p:cNvPr id="35" name="Straight Connector 34">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4" name="Audio Recording May 31, 2022 at 4:12:02 PM" descr="Audio Recording May 31, 2022 at 4:12:02 PM">
            <a:hlinkClick r:id="" action="ppaction://media"/>
            <a:extLst>
              <a:ext uri="{FF2B5EF4-FFF2-40B4-BE49-F238E27FC236}">
                <a16:creationId xmlns:a16="http://schemas.microsoft.com/office/drawing/2014/main" id="{3FD7F75A-54DD-F8D9-E5E8-F40307FD33D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82736" y="4352228"/>
            <a:ext cx="812800" cy="812800"/>
          </a:xfrm>
          <a:prstGeom prst="rect">
            <a:avLst/>
          </a:prstGeom>
        </p:spPr>
      </p:pic>
    </p:spTree>
    <p:extLst>
      <p:ext uri="{BB962C8B-B14F-4D97-AF65-F5344CB8AC3E}">
        <p14:creationId xmlns:p14="http://schemas.microsoft.com/office/powerpoint/2010/main" val="114608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7065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4"/>
                </p:tgtEl>
              </p:cMediaNode>
            </p:audio>
          </p:childTnLst>
        </p:cTn>
      </p:par>
    </p:tnLst>
    <p:bldLst>
      <p:bldP spid="2"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C232B152-3720-4D3B-97ED-45CE5483F1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Shape 72">
            <a:extLst>
              <a:ext uri="{FF2B5EF4-FFF2-40B4-BE49-F238E27FC236}">
                <a16:creationId xmlns:a16="http://schemas.microsoft.com/office/drawing/2014/main" id="{11BAB570-FF10-4E96-8A3F-FA9804702B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4693698" cy="6858000"/>
          </a:xfrm>
          <a:custGeom>
            <a:avLst/>
            <a:gdLst>
              <a:gd name="connsiteX0" fmla="*/ 0 w 4693698"/>
              <a:gd name="connsiteY0" fmla="*/ 0 h 6858000"/>
              <a:gd name="connsiteX1" fmla="*/ 420914 w 4693698"/>
              <a:gd name="connsiteY1" fmla="*/ 0 h 6858000"/>
              <a:gd name="connsiteX2" fmla="*/ 1582057 w 4693698"/>
              <a:gd name="connsiteY2" fmla="*/ 0 h 6858000"/>
              <a:gd name="connsiteX3" fmla="*/ 4503903 w 4693698"/>
              <a:gd name="connsiteY3" fmla="*/ 0 h 6858000"/>
              <a:gd name="connsiteX4" fmla="*/ 4508943 w 4693698"/>
              <a:gd name="connsiteY4" fmla="*/ 66675 h 6858000"/>
              <a:gd name="connsiteX5" fmla="*/ 4517340 w 4693698"/>
              <a:gd name="connsiteY5" fmla="*/ 122237 h 6858000"/>
              <a:gd name="connsiteX6" fmla="*/ 4527418 w 4693698"/>
              <a:gd name="connsiteY6" fmla="*/ 174625 h 6858000"/>
              <a:gd name="connsiteX7" fmla="*/ 4544214 w 4693698"/>
              <a:gd name="connsiteY7" fmla="*/ 217487 h 6858000"/>
              <a:gd name="connsiteX8" fmla="*/ 4561010 w 4693698"/>
              <a:gd name="connsiteY8" fmla="*/ 260350 h 6858000"/>
              <a:gd name="connsiteX9" fmla="*/ 4581165 w 4693698"/>
              <a:gd name="connsiteY9" fmla="*/ 296862 h 6858000"/>
              <a:gd name="connsiteX10" fmla="*/ 4601320 w 4693698"/>
              <a:gd name="connsiteY10" fmla="*/ 334962 h 6858000"/>
              <a:gd name="connsiteX11" fmla="*/ 4619796 w 4693698"/>
              <a:gd name="connsiteY11" fmla="*/ 369887 h 6858000"/>
              <a:gd name="connsiteX12" fmla="*/ 4638271 w 4693698"/>
              <a:gd name="connsiteY12" fmla="*/ 409575 h 6858000"/>
              <a:gd name="connsiteX13" fmla="*/ 4655067 w 4693698"/>
              <a:gd name="connsiteY13" fmla="*/ 450850 h 6858000"/>
              <a:gd name="connsiteX14" fmla="*/ 4670184 w 4693698"/>
              <a:gd name="connsiteY14" fmla="*/ 496887 h 6858000"/>
              <a:gd name="connsiteX15" fmla="*/ 4681941 w 4693698"/>
              <a:gd name="connsiteY15" fmla="*/ 546100 h 6858000"/>
              <a:gd name="connsiteX16" fmla="*/ 4690339 w 4693698"/>
              <a:gd name="connsiteY16" fmla="*/ 606425 h 6858000"/>
              <a:gd name="connsiteX17" fmla="*/ 4693698 w 4693698"/>
              <a:gd name="connsiteY17" fmla="*/ 673100 h 6858000"/>
              <a:gd name="connsiteX18" fmla="*/ 4690339 w 4693698"/>
              <a:gd name="connsiteY18" fmla="*/ 744537 h 6858000"/>
              <a:gd name="connsiteX19" fmla="*/ 4681941 w 4693698"/>
              <a:gd name="connsiteY19" fmla="*/ 801687 h 6858000"/>
              <a:gd name="connsiteX20" fmla="*/ 4670184 w 4693698"/>
              <a:gd name="connsiteY20" fmla="*/ 854075 h 6858000"/>
              <a:gd name="connsiteX21" fmla="*/ 4655067 w 4693698"/>
              <a:gd name="connsiteY21" fmla="*/ 901700 h 6858000"/>
              <a:gd name="connsiteX22" fmla="*/ 4638271 w 4693698"/>
              <a:gd name="connsiteY22" fmla="*/ 942975 h 6858000"/>
              <a:gd name="connsiteX23" fmla="*/ 4618116 w 4693698"/>
              <a:gd name="connsiteY23" fmla="*/ 981075 h 6858000"/>
              <a:gd name="connsiteX24" fmla="*/ 4597961 w 4693698"/>
              <a:gd name="connsiteY24" fmla="*/ 1017587 h 6858000"/>
              <a:gd name="connsiteX25" fmla="*/ 4577806 w 4693698"/>
              <a:gd name="connsiteY25" fmla="*/ 1055687 h 6858000"/>
              <a:gd name="connsiteX26" fmla="*/ 4559330 w 4693698"/>
              <a:gd name="connsiteY26" fmla="*/ 1095375 h 6858000"/>
              <a:gd name="connsiteX27" fmla="*/ 4540854 w 4693698"/>
              <a:gd name="connsiteY27" fmla="*/ 1136650 h 6858000"/>
              <a:gd name="connsiteX28" fmla="*/ 4525739 w 4693698"/>
              <a:gd name="connsiteY28" fmla="*/ 1182687 h 6858000"/>
              <a:gd name="connsiteX29" fmla="*/ 4515661 w 4693698"/>
              <a:gd name="connsiteY29" fmla="*/ 1235075 h 6858000"/>
              <a:gd name="connsiteX30" fmla="*/ 4505583 w 4693698"/>
              <a:gd name="connsiteY30" fmla="*/ 1295400 h 6858000"/>
              <a:gd name="connsiteX31" fmla="*/ 4503903 w 4693698"/>
              <a:gd name="connsiteY31" fmla="*/ 1363662 h 6858000"/>
              <a:gd name="connsiteX32" fmla="*/ 4505583 w 4693698"/>
              <a:gd name="connsiteY32" fmla="*/ 1431925 h 6858000"/>
              <a:gd name="connsiteX33" fmla="*/ 4515661 w 4693698"/>
              <a:gd name="connsiteY33" fmla="*/ 1492250 h 6858000"/>
              <a:gd name="connsiteX34" fmla="*/ 4525739 w 4693698"/>
              <a:gd name="connsiteY34" fmla="*/ 1544637 h 6858000"/>
              <a:gd name="connsiteX35" fmla="*/ 4540854 w 4693698"/>
              <a:gd name="connsiteY35" fmla="*/ 1589087 h 6858000"/>
              <a:gd name="connsiteX36" fmla="*/ 4559330 w 4693698"/>
              <a:gd name="connsiteY36" fmla="*/ 1631950 h 6858000"/>
              <a:gd name="connsiteX37" fmla="*/ 4577806 w 4693698"/>
              <a:gd name="connsiteY37" fmla="*/ 1671637 h 6858000"/>
              <a:gd name="connsiteX38" fmla="*/ 4597961 w 4693698"/>
              <a:gd name="connsiteY38" fmla="*/ 1708150 h 6858000"/>
              <a:gd name="connsiteX39" fmla="*/ 4618116 w 4693698"/>
              <a:gd name="connsiteY39" fmla="*/ 1743075 h 6858000"/>
              <a:gd name="connsiteX40" fmla="*/ 4638271 w 4693698"/>
              <a:gd name="connsiteY40" fmla="*/ 1782762 h 6858000"/>
              <a:gd name="connsiteX41" fmla="*/ 4655067 w 4693698"/>
              <a:gd name="connsiteY41" fmla="*/ 1824037 h 6858000"/>
              <a:gd name="connsiteX42" fmla="*/ 4670184 w 4693698"/>
              <a:gd name="connsiteY42" fmla="*/ 1870075 h 6858000"/>
              <a:gd name="connsiteX43" fmla="*/ 4681941 w 4693698"/>
              <a:gd name="connsiteY43" fmla="*/ 1922462 h 6858000"/>
              <a:gd name="connsiteX44" fmla="*/ 4690339 w 4693698"/>
              <a:gd name="connsiteY44" fmla="*/ 1982787 h 6858000"/>
              <a:gd name="connsiteX45" fmla="*/ 4693698 w 4693698"/>
              <a:gd name="connsiteY45" fmla="*/ 2051050 h 6858000"/>
              <a:gd name="connsiteX46" fmla="*/ 4690339 w 4693698"/>
              <a:gd name="connsiteY46" fmla="*/ 2119312 h 6858000"/>
              <a:gd name="connsiteX47" fmla="*/ 4681941 w 4693698"/>
              <a:gd name="connsiteY47" fmla="*/ 2179637 h 6858000"/>
              <a:gd name="connsiteX48" fmla="*/ 4670184 w 4693698"/>
              <a:gd name="connsiteY48" fmla="*/ 2232025 h 6858000"/>
              <a:gd name="connsiteX49" fmla="*/ 4655067 w 4693698"/>
              <a:gd name="connsiteY49" fmla="*/ 2278062 h 6858000"/>
              <a:gd name="connsiteX50" fmla="*/ 4638271 w 4693698"/>
              <a:gd name="connsiteY50" fmla="*/ 2319337 h 6858000"/>
              <a:gd name="connsiteX51" fmla="*/ 4618116 w 4693698"/>
              <a:gd name="connsiteY51" fmla="*/ 2359025 h 6858000"/>
              <a:gd name="connsiteX52" fmla="*/ 4597961 w 4693698"/>
              <a:gd name="connsiteY52" fmla="*/ 2395537 h 6858000"/>
              <a:gd name="connsiteX53" fmla="*/ 4577806 w 4693698"/>
              <a:gd name="connsiteY53" fmla="*/ 2433637 h 6858000"/>
              <a:gd name="connsiteX54" fmla="*/ 4559330 w 4693698"/>
              <a:gd name="connsiteY54" fmla="*/ 2471737 h 6858000"/>
              <a:gd name="connsiteX55" fmla="*/ 4540854 w 4693698"/>
              <a:gd name="connsiteY55" fmla="*/ 2513012 h 6858000"/>
              <a:gd name="connsiteX56" fmla="*/ 4525739 w 4693698"/>
              <a:gd name="connsiteY56" fmla="*/ 2560637 h 6858000"/>
              <a:gd name="connsiteX57" fmla="*/ 4515661 w 4693698"/>
              <a:gd name="connsiteY57" fmla="*/ 2613025 h 6858000"/>
              <a:gd name="connsiteX58" fmla="*/ 4505583 w 4693698"/>
              <a:gd name="connsiteY58" fmla="*/ 2671762 h 6858000"/>
              <a:gd name="connsiteX59" fmla="*/ 4503903 w 4693698"/>
              <a:gd name="connsiteY59" fmla="*/ 2741612 h 6858000"/>
              <a:gd name="connsiteX60" fmla="*/ 4505583 w 4693698"/>
              <a:gd name="connsiteY60" fmla="*/ 2809875 h 6858000"/>
              <a:gd name="connsiteX61" fmla="*/ 4515661 w 4693698"/>
              <a:gd name="connsiteY61" fmla="*/ 2868612 h 6858000"/>
              <a:gd name="connsiteX62" fmla="*/ 4525739 w 4693698"/>
              <a:gd name="connsiteY62" fmla="*/ 2922587 h 6858000"/>
              <a:gd name="connsiteX63" fmla="*/ 4540854 w 4693698"/>
              <a:gd name="connsiteY63" fmla="*/ 2967037 h 6858000"/>
              <a:gd name="connsiteX64" fmla="*/ 4559330 w 4693698"/>
              <a:gd name="connsiteY64" fmla="*/ 3009900 h 6858000"/>
              <a:gd name="connsiteX65" fmla="*/ 4577806 w 4693698"/>
              <a:gd name="connsiteY65" fmla="*/ 3046412 h 6858000"/>
              <a:gd name="connsiteX66" fmla="*/ 4597961 w 4693698"/>
              <a:gd name="connsiteY66" fmla="*/ 3084512 h 6858000"/>
              <a:gd name="connsiteX67" fmla="*/ 4618116 w 4693698"/>
              <a:gd name="connsiteY67" fmla="*/ 3121025 h 6858000"/>
              <a:gd name="connsiteX68" fmla="*/ 4638271 w 4693698"/>
              <a:gd name="connsiteY68" fmla="*/ 3160712 h 6858000"/>
              <a:gd name="connsiteX69" fmla="*/ 4655067 w 4693698"/>
              <a:gd name="connsiteY69" fmla="*/ 3201987 h 6858000"/>
              <a:gd name="connsiteX70" fmla="*/ 4670184 w 4693698"/>
              <a:gd name="connsiteY70" fmla="*/ 3248025 h 6858000"/>
              <a:gd name="connsiteX71" fmla="*/ 4681941 w 4693698"/>
              <a:gd name="connsiteY71" fmla="*/ 3300412 h 6858000"/>
              <a:gd name="connsiteX72" fmla="*/ 4690339 w 4693698"/>
              <a:gd name="connsiteY72" fmla="*/ 3360737 h 6858000"/>
              <a:gd name="connsiteX73" fmla="*/ 4693698 w 4693698"/>
              <a:gd name="connsiteY73" fmla="*/ 3427412 h 6858000"/>
              <a:gd name="connsiteX74" fmla="*/ 4690339 w 4693698"/>
              <a:gd name="connsiteY74" fmla="*/ 3497262 h 6858000"/>
              <a:gd name="connsiteX75" fmla="*/ 4681941 w 4693698"/>
              <a:gd name="connsiteY75" fmla="*/ 3557587 h 6858000"/>
              <a:gd name="connsiteX76" fmla="*/ 4670184 w 4693698"/>
              <a:gd name="connsiteY76" fmla="*/ 3609975 h 6858000"/>
              <a:gd name="connsiteX77" fmla="*/ 4655067 w 4693698"/>
              <a:gd name="connsiteY77" fmla="*/ 3656012 h 6858000"/>
              <a:gd name="connsiteX78" fmla="*/ 4638271 w 4693698"/>
              <a:gd name="connsiteY78" fmla="*/ 3697287 h 6858000"/>
              <a:gd name="connsiteX79" fmla="*/ 4618116 w 4693698"/>
              <a:gd name="connsiteY79" fmla="*/ 3736975 h 6858000"/>
              <a:gd name="connsiteX80" fmla="*/ 4577806 w 4693698"/>
              <a:gd name="connsiteY80" fmla="*/ 3811587 h 6858000"/>
              <a:gd name="connsiteX81" fmla="*/ 4559330 w 4693698"/>
              <a:gd name="connsiteY81" fmla="*/ 3848100 h 6858000"/>
              <a:gd name="connsiteX82" fmla="*/ 4540854 w 4693698"/>
              <a:gd name="connsiteY82" fmla="*/ 3890962 h 6858000"/>
              <a:gd name="connsiteX83" fmla="*/ 4525739 w 4693698"/>
              <a:gd name="connsiteY83" fmla="*/ 3935412 h 6858000"/>
              <a:gd name="connsiteX84" fmla="*/ 4515661 w 4693698"/>
              <a:gd name="connsiteY84" fmla="*/ 3987800 h 6858000"/>
              <a:gd name="connsiteX85" fmla="*/ 4505583 w 4693698"/>
              <a:gd name="connsiteY85" fmla="*/ 4048125 h 6858000"/>
              <a:gd name="connsiteX86" fmla="*/ 4503903 w 4693698"/>
              <a:gd name="connsiteY86" fmla="*/ 4116387 h 6858000"/>
              <a:gd name="connsiteX87" fmla="*/ 4505583 w 4693698"/>
              <a:gd name="connsiteY87" fmla="*/ 4186237 h 6858000"/>
              <a:gd name="connsiteX88" fmla="*/ 4515661 w 4693698"/>
              <a:gd name="connsiteY88" fmla="*/ 4244975 h 6858000"/>
              <a:gd name="connsiteX89" fmla="*/ 4525739 w 4693698"/>
              <a:gd name="connsiteY89" fmla="*/ 4297362 h 6858000"/>
              <a:gd name="connsiteX90" fmla="*/ 4540854 w 4693698"/>
              <a:gd name="connsiteY90" fmla="*/ 4343400 h 6858000"/>
              <a:gd name="connsiteX91" fmla="*/ 4559330 w 4693698"/>
              <a:gd name="connsiteY91" fmla="*/ 4386262 h 6858000"/>
              <a:gd name="connsiteX92" fmla="*/ 4577806 w 4693698"/>
              <a:gd name="connsiteY92" fmla="*/ 4424362 h 6858000"/>
              <a:gd name="connsiteX93" fmla="*/ 4618116 w 4693698"/>
              <a:gd name="connsiteY93" fmla="*/ 4498975 h 6858000"/>
              <a:gd name="connsiteX94" fmla="*/ 4638271 w 4693698"/>
              <a:gd name="connsiteY94" fmla="*/ 4537075 h 6858000"/>
              <a:gd name="connsiteX95" fmla="*/ 4655067 w 4693698"/>
              <a:gd name="connsiteY95" fmla="*/ 4579937 h 6858000"/>
              <a:gd name="connsiteX96" fmla="*/ 4670184 w 4693698"/>
              <a:gd name="connsiteY96" fmla="*/ 4625975 h 6858000"/>
              <a:gd name="connsiteX97" fmla="*/ 4681941 w 4693698"/>
              <a:gd name="connsiteY97" fmla="*/ 4678362 h 6858000"/>
              <a:gd name="connsiteX98" fmla="*/ 4690339 w 4693698"/>
              <a:gd name="connsiteY98" fmla="*/ 4738687 h 6858000"/>
              <a:gd name="connsiteX99" fmla="*/ 4693698 w 4693698"/>
              <a:gd name="connsiteY99" fmla="*/ 4806950 h 6858000"/>
              <a:gd name="connsiteX100" fmla="*/ 4690339 w 4693698"/>
              <a:gd name="connsiteY100" fmla="*/ 4875212 h 6858000"/>
              <a:gd name="connsiteX101" fmla="*/ 4681941 w 4693698"/>
              <a:gd name="connsiteY101" fmla="*/ 4935537 h 6858000"/>
              <a:gd name="connsiteX102" fmla="*/ 4670184 w 4693698"/>
              <a:gd name="connsiteY102" fmla="*/ 4987925 h 6858000"/>
              <a:gd name="connsiteX103" fmla="*/ 4655067 w 4693698"/>
              <a:gd name="connsiteY103" fmla="*/ 5033962 h 6858000"/>
              <a:gd name="connsiteX104" fmla="*/ 4638271 w 4693698"/>
              <a:gd name="connsiteY104" fmla="*/ 5075237 h 6858000"/>
              <a:gd name="connsiteX105" fmla="*/ 4618116 w 4693698"/>
              <a:gd name="connsiteY105" fmla="*/ 5114925 h 6858000"/>
              <a:gd name="connsiteX106" fmla="*/ 4597961 w 4693698"/>
              <a:gd name="connsiteY106" fmla="*/ 5149850 h 6858000"/>
              <a:gd name="connsiteX107" fmla="*/ 4577806 w 4693698"/>
              <a:gd name="connsiteY107" fmla="*/ 5186362 h 6858000"/>
              <a:gd name="connsiteX108" fmla="*/ 4559330 w 4693698"/>
              <a:gd name="connsiteY108" fmla="*/ 5226050 h 6858000"/>
              <a:gd name="connsiteX109" fmla="*/ 4540854 w 4693698"/>
              <a:gd name="connsiteY109" fmla="*/ 5268912 h 6858000"/>
              <a:gd name="connsiteX110" fmla="*/ 4525739 w 4693698"/>
              <a:gd name="connsiteY110" fmla="*/ 5313362 h 6858000"/>
              <a:gd name="connsiteX111" fmla="*/ 4515661 w 4693698"/>
              <a:gd name="connsiteY111" fmla="*/ 5365750 h 6858000"/>
              <a:gd name="connsiteX112" fmla="*/ 4505583 w 4693698"/>
              <a:gd name="connsiteY112" fmla="*/ 5426075 h 6858000"/>
              <a:gd name="connsiteX113" fmla="*/ 4503903 w 4693698"/>
              <a:gd name="connsiteY113" fmla="*/ 5494337 h 6858000"/>
              <a:gd name="connsiteX114" fmla="*/ 4505583 w 4693698"/>
              <a:gd name="connsiteY114" fmla="*/ 5562600 h 6858000"/>
              <a:gd name="connsiteX115" fmla="*/ 4515661 w 4693698"/>
              <a:gd name="connsiteY115" fmla="*/ 5622925 h 6858000"/>
              <a:gd name="connsiteX116" fmla="*/ 4525739 w 4693698"/>
              <a:gd name="connsiteY116" fmla="*/ 5675312 h 6858000"/>
              <a:gd name="connsiteX117" fmla="*/ 4540854 w 4693698"/>
              <a:gd name="connsiteY117" fmla="*/ 5721350 h 6858000"/>
              <a:gd name="connsiteX118" fmla="*/ 4559330 w 4693698"/>
              <a:gd name="connsiteY118" fmla="*/ 5762625 h 6858000"/>
              <a:gd name="connsiteX119" fmla="*/ 4577806 w 4693698"/>
              <a:gd name="connsiteY119" fmla="*/ 5802312 h 6858000"/>
              <a:gd name="connsiteX120" fmla="*/ 4597961 w 4693698"/>
              <a:gd name="connsiteY120" fmla="*/ 5840412 h 6858000"/>
              <a:gd name="connsiteX121" fmla="*/ 4618116 w 4693698"/>
              <a:gd name="connsiteY121" fmla="*/ 5876925 h 6858000"/>
              <a:gd name="connsiteX122" fmla="*/ 4638271 w 4693698"/>
              <a:gd name="connsiteY122" fmla="*/ 5915025 h 6858000"/>
              <a:gd name="connsiteX123" fmla="*/ 4655067 w 4693698"/>
              <a:gd name="connsiteY123" fmla="*/ 5956300 h 6858000"/>
              <a:gd name="connsiteX124" fmla="*/ 4670184 w 4693698"/>
              <a:gd name="connsiteY124" fmla="*/ 6003925 h 6858000"/>
              <a:gd name="connsiteX125" fmla="*/ 4681941 w 4693698"/>
              <a:gd name="connsiteY125" fmla="*/ 6056312 h 6858000"/>
              <a:gd name="connsiteX126" fmla="*/ 4690339 w 4693698"/>
              <a:gd name="connsiteY126" fmla="*/ 6113462 h 6858000"/>
              <a:gd name="connsiteX127" fmla="*/ 4693698 w 4693698"/>
              <a:gd name="connsiteY127" fmla="*/ 6183312 h 6858000"/>
              <a:gd name="connsiteX128" fmla="*/ 4690339 w 4693698"/>
              <a:gd name="connsiteY128" fmla="*/ 6251575 h 6858000"/>
              <a:gd name="connsiteX129" fmla="*/ 4681941 w 4693698"/>
              <a:gd name="connsiteY129" fmla="*/ 6311900 h 6858000"/>
              <a:gd name="connsiteX130" fmla="*/ 4670184 w 4693698"/>
              <a:gd name="connsiteY130" fmla="*/ 6361112 h 6858000"/>
              <a:gd name="connsiteX131" fmla="*/ 4655067 w 4693698"/>
              <a:gd name="connsiteY131" fmla="*/ 6407150 h 6858000"/>
              <a:gd name="connsiteX132" fmla="*/ 4638271 w 4693698"/>
              <a:gd name="connsiteY132" fmla="*/ 6448425 h 6858000"/>
              <a:gd name="connsiteX133" fmla="*/ 4619796 w 4693698"/>
              <a:gd name="connsiteY133" fmla="*/ 6488112 h 6858000"/>
              <a:gd name="connsiteX134" fmla="*/ 4601320 w 4693698"/>
              <a:gd name="connsiteY134" fmla="*/ 6523037 h 6858000"/>
              <a:gd name="connsiteX135" fmla="*/ 4581165 w 4693698"/>
              <a:gd name="connsiteY135" fmla="*/ 6561137 h 6858000"/>
              <a:gd name="connsiteX136" fmla="*/ 4561010 w 4693698"/>
              <a:gd name="connsiteY136" fmla="*/ 6597650 h 6858000"/>
              <a:gd name="connsiteX137" fmla="*/ 4544214 w 4693698"/>
              <a:gd name="connsiteY137" fmla="*/ 6640512 h 6858000"/>
              <a:gd name="connsiteX138" fmla="*/ 4527418 w 4693698"/>
              <a:gd name="connsiteY138" fmla="*/ 6683375 h 6858000"/>
              <a:gd name="connsiteX139" fmla="*/ 4517340 w 4693698"/>
              <a:gd name="connsiteY139" fmla="*/ 6735762 h 6858000"/>
              <a:gd name="connsiteX140" fmla="*/ 4508943 w 4693698"/>
              <a:gd name="connsiteY140" fmla="*/ 6791325 h 6858000"/>
              <a:gd name="connsiteX141" fmla="*/ 4503903 w 4693698"/>
              <a:gd name="connsiteY141" fmla="*/ 6858000 h 6858000"/>
              <a:gd name="connsiteX142" fmla="*/ 1582057 w 4693698"/>
              <a:gd name="connsiteY142" fmla="*/ 6858000 h 6858000"/>
              <a:gd name="connsiteX143" fmla="*/ 420914 w 4693698"/>
              <a:gd name="connsiteY143" fmla="*/ 6858000 h 6858000"/>
              <a:gd name="connsiteX144" fmla="*/ 0 w 4693698"/>
              <a:gd name="connsiteY14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Lst>
            <a:rect l="l" t="t" r="r" b="b"/>
            <a:pathLst>
              <a:path w="4693698" h="6858000">
                <a:moveTo>
                  <a:pt x="0" y="0"/>
                </a:moveTo>
                <a:lnTo>
                  <a:pt x="420914" y="0"/>
                </a:lnTo>
                <a:lnTo>
                  <a:pt x="1582057" y="0"/>
                </a:lnTo>
                <a:lnTo>
                  <a:pt x="4503903" y="0"/>
                </a:lnTo>
                <a:lnTo>
                  <a:pt x="4508943" y="66675"/>
                </a:lnTo>
                <a:lnTo>
                  <a:pt x="4517340" y="122237"/>
                </a:lnTo>
                <a:lnTo>
                  <a:pt x="4527418" y="174625"/>
                </a:lnTo>
                <a:lnTo>
                  <a:pt x="4544214" y="217487"/>
                </a:lnTo>
                <a:lnTo>
                  <a:pt x="4561010" y="260350"/>
                </a:lnTo>
                <a:lnTo>
                  <a:pt x="4581165" y="296862"/>
                </a:lnTo>
                <a:lnTo>
                  <a:pt x="4601320" y="334962"/>
                </a:lnTo>
                <a:lnTo>
                  <a:pt x="4619796" y="369887"/>
                </a:lnTo>
                <a:lnTo>
                  <a:pt x="4638271" y="409575"/>
                </a:lnTo>
                <a:lnTo>
                  <a:pt x="4655067" y="450850"/>
                </a:lnTo>
                <a:lnTo>
                  <a:pt x="4670184" y="496887"/>
                </a:lnTo>
                <a:lnTo>
                  <a:pt x="4681941" y="546100"/>
                </a:lnTo>
                <a:lnTo>
                  <a:pt x="4690339" y="606425"/>
                </a:lnTo>
                <a:lnTo>
                  <a:pt x="4693698" y="673100"/>
                </a:lnTo>
                <a:lnTo>
                  <a:pt x="4690339" y="744537"/>
                </a:lnTo>
                <a:lnTo>
                  <a:pt x="4681941" y="801687"/>
                </a:lnTo>
                <a:lnTo>
                  <a:pt x="4670184" y="854075"/>
                </a:lnTo>
                <a:lnTo>
                  <a:pt x="4655067" y="901700"/>
                </a:lnTo>
                <a:lnTo>
                  <a:pt x="4638271" y="942975"/>
                </a:lnTo>
                <a:lnTo>
                  <a:pt x="4618116" y="981075"/>
                </a:lnTo>
                <a:lnTo>
                  <a:pt x="4597961" y="1017587"/>
                </a:lnTo>
                <a:lnTo>
                  <a:pt x="4577806" y="1055687"/>
                </a:lnTo>
                <a:lnTo>
                  <a:pt x="4559330" y="1095375"/>
                </a:lnTo>
                <a:lnTo>
                  <a:pt x="4540854" y="1136650"/>
                </a:lnTo>
                <a:lnTo>
                  <a:pt x="4525739" y="1182687"/>
                </a:lnTo>
                <a:lnTo>
                  <a:pt x="4515661" y="1235075"/>
                </a:lnTo>
                <a:lnTo>
                  <a:pt x="4505583" y="1295400"/>
                </a:lnTo>
                <a:lnTo>
                  <a:pt x="4503903" y="1363662"/>
                </a:lnTo>
                <a:lnTo>
                  <a:pt x="4505583" y="1431925"/>
                </a:lnTo>
                <a:lnTo>
                  <a:pt x="4515661" y="1492250"/>
                </a:lnTo>
                <a:lnTo>
                  <a:pt x="4525739" y="1544637"/>
                </a:lnTo>
                <a:lnTo>
                  <a:pt x="4540854" y="1589087"/>
                </a:lnTo>
                <a:lnTo>
                  <a:pt x="4559330" y="1631950"/>
                </a:lnTo>
                <a:lnTo>
                  <a:pt x="4577806" y="1671637"/>
                </a:lnTo>
                <a:lnTo>
                  <a:pt x="4597961" y="1708150"/>
                </a:lnTo>
                <a:lnTo>
                  <a:pt x="4618116" y="1743075"/>
                </a:lnTo>
                <a:lnTo>
                  <a:pt x="4638271" y="1782762"/>
                </a:lnTo>
                <a:lnTo>
                  <a:pt x="4655067" y="1824037"/>
                </a:lnTo>
                <a:lnTo>
                  <a:pt x="4670184" y="1870075"/>
                </a:lnTo>
                <a:lnTo>
                  <a:pt x="4681941" y="1922462"/>
                </a:lnTo>
                <a:lnTo>
                  <a:pt x="4690339" y="1982787"/>
                </a:lnTo>
                <a:lnTo>
                  <a:pt x="4693698" y="2051050"/>
                </a:lnTo>
                <a:lnTo>
                  <a:pt x="4690339" y="2119312"/>
                </a:lnTo>
                <a:lnTo>
                  <a:pt x="4681941" y="2179637"/>
                </a:lnTo>
                <a:lnTo>
                  <a:pt x="4670184" y="2232025"/>
                </a:lnTo>
                <a:lnTo>
                  <a:pt x="4655067" y="2278062"/>
                </a:lnTo>
                <a:lnTo>
                  <a:pt x="4638271" y="2319337"/>
                </a:lnTo>
                <a:lnTo>
                  <a:pt x="4618116" y="2359025"/>
                </a:lnTo>
                <a:lnTo>
                  <a:pt x="4597961" y="2395537"/>
                </a:lnTo>
                <a:lnTo>
                  <a:pt x="4577806" y="2433637"/>
                </a:lnTo>
                <a:lnTo>
                  <a:pt x="4559330" y="2471737"/>
                </a:lnTo>
                <a:lnTo>
                  <a:pt x="4540854" y="2513012"/>
                </a:lnTo>
                <a:lnTo>
                  <a:pt x="4525739" y="2560637"/>
                </a:lnTo>
                <a:lnTo>
                  <a:pt x="4515661" y="2613025"/>
                </a:lnTo>
                <a:lnTo>
                  <a:pt x="4505583" y="2671762"/>
                </a:lnTo>
                <a:lnTo>
                  <a:pt x="4503903" y="2741612"/>
                </a:lnTo>
                <a:lnTo>
                  <a:pt x="4505583" y="2809875"/>
                </a:lnTo>
                <a:lnTo>
                  <a:pt x="4515661" y="2868612"/>
                </a:lnTo>
                <a:lnTo>
                  <a:pt x="4525739" y="2922587"/>
                </a:lnTo>
                <a:lnTo>
                  <a:pt x="4540854" y="2967037"/>
                </a:lnTo>
                <a:lnTo>
                  <a:pt x="4559330" y="3009900"/>
                </a:lnTo>
                <a:lnTo>
                  <a:pt x="4577806" y="3046412"/>
                </a:lnTo>
                <a:lnTo>
                  <a:pt x="4597961" y="3084512"/>
                </a:lnTo>
                <a:lnTo>
                  <a:pt x="4618116" y="3121025"/>
                </a:lnTo>
                <a:lnTo>
                  <a:pt x="4638271" y="3160712"/>
                </a:lnTo>
                <a:lnTo>
                  <a:pt x="4655067" y="3201987"/>
                </a:lnTo>
                <a:lnTo>
                  <a:pt x="4670184" y="3248025"/>
                </a:lnTo>
                <a:lnTo>
                  <a:pt x="4681941" y="3300412"/>
                </a:lnTo>
                <a:lnTo>
                  <a:pt x="4690339" y="3360737"/>
                </a:lnTo>
                <a:lnTo>
                  <a:pt x="4693698" y="3427412"/>
                </a:lnTo>
                <a:lnTo>
                  <a:pt x="4690339" y="3497262"/>
                </a:lnTo>
                <a:lnTo>
                  <a:pt x="4681941" y="3557587"/>
                </a:lnTo>
                <a:lnTo>
                  <a:pt x="4670184" y="3609975"/>
                </a:lnTo>
                <a:lnTo>
                  <a:pt x="4655067" y="3656012"/>
                </a:lnTo>
                <a:lnTo>
                  <a:pt x="4638271" y="3697287"/>
                </a:lnTo>
                <a:lnTo>
                  <a:pt x="4618116" y="3736975"/>
                </a:lnTo>
                <a:lnTo>
                  <a:pt x="4577806" y="3811587"/>
                </a:lnTo>
                <a:lnTo>
                  <a:pt x="4559330" y="3848100"/>
                </a:lnTo>
                <a:lnTo>
                  <a:pt x="4540854" y="3890962"/>
                </a:lnTo>
                <a:lnTo>
                  <a:pt x="4525739" y="3935412"/>
                </a:lnTo>
                <a:lnTo>
                  <a:pt x="4515661" y="3987800"/>
                </a:lnTo>
                <a:lnTo>
                  <a:pt x="4505583" y="4048125"/>
                </a:lnTo>
                <a:lnTo>
                  <a:pt x="4503903" y="4116387"/>
                </a:lnTo>
                <a:lnTo>
                  <a:pt x="4505583" y="4186237"/>
                </a:lnTo>
                <a:lnTo>
                  <a:pt x="4515661" y="4244975"/>
                </a:lnTo>
                <a:lnTo>
                  <a:pt x="4525739" y="4297362"/>
                </a:lnTo>
                <a:lnTo>
                  <a:pt x="4540854" y="4343400"/>
                </a:lnTo>
                <a:lnTo>
                  <a:pt x="4559330" y="4386262"/>
                </a:lnTo>
                <a:lnTo>
                  <a:pt x="4577806" y="4424362"/>
                </a:lnTo>
                <a:lnTo>
                  <a:pt x="4618116" y="4498975"/>
                </a:lnTo>
                <a:lnTo>
                  <a:pt x="4638271" y="4537075"/>
                </a:lnTo>
                <a:lnTo>
                  <a:pt x="4655067" y="4579937"/>
                </a:lnTo>
                <a:lnTo>
                  <a:pt x="4670184" y="4625975"/>
                </a:lnTo>
                <a:lnTo>
                  <a:pt x="4681941" y="4678362"/>
                </a:lnTo>
                <a:lnTo>
                  <a:pt x="4690339" y="4738687"/>
                </a:lnTo>
                <a:lnTo>
                  <a:pt x="4693698" y="4806950"/>
                </a:lnTo>
                <a:lnTo>
                  <a:pt x="4690339" y="4875212"/>
                </a:lnTo>
                <a:lnTo>
                  <a:pt x="4681941" y="4935537"/>
                </a:lnTo>
                <a:lnTo>
                  <a:pt x="4670184" y="4987925"/>
                </a:lnTo>
                <a:lnTo>
                  <a:pt x="4655067" y="5033962"/>
                </a:lnTo>
                <a:lnTo>
                  <a:pt x="4638271" y="5075237"/>
                </a:lnTo>
                <a:lnTo>
                  <a:pt x="4618116" y="5114925"/>
                </a:lnTo>
                <a:lnTo>
                  <a:pt x="4597961" y="5149850"/>
                </a:lnTo>
                <a:lnTo>
                  <a:pt x="4577806" y="5186362"/>
                </a:lnTo>
                <a:lnTo>
                  <a:pt x="4559330" y="5226050"/>
                </a:lnTo>
                <a:lnTo>
                  <a:pt x="4540854" y="5268912"/>
                </a:lnTo>
                <a:lnTo>
                  <a:pt x="4525739" y="5313362"/>
                </a:lnTo>
                <a:lnTo>
                  <a:pt x="4515661" y="5365750"/>
                </a:lnTo>
                <a:lnTo>
                  <a:pt x="4505583" y="5426075"/>
                </a:lnTo>
                <a:lnTo>
                  <a:pt x="4503903" y="5494337"/>
                </a:lnTo>
                <a:lnTo>
                  <a:pt x="4505583" y="5562600"/>
                </a:lnTo>
                <a:lnTo>
                  <a:pt x="4515661" y="5622925"/>
                </a:lnTo>
                <a:lnTo>
                  <a:pt x="4525739" y="5675312"/>
                </a:lnTo>
                <a:lnTo>
                  <a:pt x="4540854" y="5721350"/>
                </a:lnTo>
                <a:lnTo>
                  <a:pt x="4559330" y="5762625"/>
                </a:lnTo>
                <a:lnTo>
                  <a:pt x="4577806" y="5802312"/>
                </a:lnTo>
                <a:lnTo>
                  <a:pt x="4597961" y="5840412"/>
                </a:lnTo>
                <a:lnTo>
                  <a:pt x="4618116" y="5876925"/>
                </a:lnTo>
                <a:lnTo>
                  <a:pt x="4638271" y="5915025"/>
                </a:lnTo>
                <a:lnTo>
                  <a:pt x="4655067" y="5956300"/>
                </a:lnTo>
                <a:lnTo>
                  <a:pt x="4670184" y="6003925"/>
                </a:lnTo>
                <a:lnTo>
                  <a:pt x="4681941" y="6056312"/>
                </a:lnTo>
                <a:lnTo>
                  <a:pt x="4690339" y="6113462"/>
                </a:lnTo>
                <a:lnTo>
                  <a:pt x="4693698" y="6183312"/>
                </a:lnTo>
                <a:lnTo>
                  <a:pt x="4690339" y="6251575"/>
                </a:lnTo>
                <a:lnTo>
                  <a:pt x="4681941" y="6311900"/>
                </a:lnTo>
                <a:lnTo>
                  <a:pt x="4670184" y="6361112"/>
                </a:lnTo>
                <a:lnTo>
                  <a:pt x="4655067" y="6407150"/>
                </a:lnTo>
                <a:lnTo>
                  <a:pt x="4638271" y="6448425"/>
                </a:lnTo>
                <a:lnTo>
                  <a:pt x="4619796" y="6488112"/>
                </a:lnTo>
                <a:lnTo>
                  <a:pt x="4601320" y="6523037"/>
                </a:lnTo>
                <a:lnTo>
                  <a:pt x="4581165" y="6561137"/>
                </a:lnTo>
                <a:lnTo>
                  <a:pt x="4561010" y="6597650"/>
                </a:lnTo>
                <a:lnTo>
                  <a:pt x="4544214" y="6640512"/>
                </a:lnTo>
                <a:lnTo>
                  <a:pt x="4527418" y="6683375"/>
                </a:lnTo>
                <a:lnTo>
                  <a:pt x="4517340" y="6735762"/>
                </a:lnTo>
                <a:lnTo>
                  <a:pt x="4508943" y="6791325"/>
                </a:lnTo>
                <a:lnTo>
                  <a:pt x="4503903" y="6858000"/>
                </a:lnTo>
                <a:lnTo>
                  <a:pt x="1582057" y="6858000"/>
                </a:lnTo>
                <a:lnTo>
                  <a:pt x="420914" y="6858000"/>
                </a:lnTo>
                <a:lnTo>
                  <a:pt x="0" y="6858000"/>
                </a:lnTo>
                <a:close/>
              </a:path>
            </a:pathLst>
          </a:custGeom>
          <a:solidFill>
            <a:schemeClr val="tx1"/>
          </a:solidFill>
          <a:ln w="0">
            <a:noFill/>
            <a:prstDash val="solid"/>
            <a:round/>
            <a:headEnd/>
            <a:tailEnd/>
          </a:ln>
        </p:spPr>
        <p:txBody>
          <a:bodyPr wrap="square">
            <a:noAutofit/>
          </a:bodyPr>
          <a:lstStyle/>
          <a:p>
            <a:endParaRPr lang="en-US"/>
          </a:p>
        </p:txBody>
      </p:sp>
      <p:sp>
        <p:nvSpPr>
          <p:cNvPr id="75" name="Freeform: Shape 74">
            <a:extLst>
              <a:ext uri="{FF2B5EF4-FFF2-40B4-BE49-F238E27FC236}">
                <a16:creationId xmlns:a16="http://schemas.microsoft.com/office/drawing/2014/main" id="{4B9FAFB2-BEB5-4848-8018-BCAD99E2E1A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4838076" cy="6858000"/>
          </a:xfrm>
          <a:custGeom>
            <a:avLst/>
            <a:gdLst>
              <a:gd name="connsiteX0" fmla="*/ 4838076 w 4838076"/>
              <a:gd name="connsiteY0" fmla="*/ 0 h 6858000"/>
              <a:gd name="connsiteX1" fmla="*/ 4417162 w 4838076"/>
              <a:gd name="connsiteY1" fmla="*/ 0 h 6858000"/>
              <a:gd name="connsiteX2" fmla="*/ 3459219 w 4838076"/>
              <a:gd name="connsiteY2" fmla="*/ 0 h 6858000"/>
              <a:gd name="connsiteX3" fmla="*/ 334174 w 4838076"/>
              <a:gd name="connsiteY3" fmla="*/ 0 h 6858000"/>
              <a:gd name="connsiteX4" fmla="*/ 334173 w 4838076"/>
              <a:gd name="connsiteY4" fmla="*/ 0 h 6858000"/>
              <a:gd name="connsiteX5" fmla="*/ 189795 w 4838076"/>
              <a:gd name="connsiteY5" fmla="*/ 0 h 6858000"/>
              <a:gd name="connsiteX6" fmla="*/ 184756 w 4838076"/>
              <a:gd name="connsiteY6" fmla="*/ 66675 h 6858000"/>
              <a:gd name="connsiteX7" fmla="*/ 176358 w 4838076"/>
              <a:gd name="connsiteY7" fmla="*/ 122237 h 6858000"/>
              <a:gd name="connsiteX8" fmla="*/ 166281 w 4838076"/>
              <a:gd name="connsiteY8" fmla="*/ 174625 h 6858000"/>
              <a:gd name="connsiteX9" fmla="*/ 149485 w 4838076"/>
              <a:gd name="connsiteY9" fmla="*/ 217487 h 6858000"/>
              <a:gd name="connsiteX10" fmla="*/ 132689 w 4838076"/>
              <a:gd name="connsiteY10" fmla="*/ 260350 h 6858000"/>
              <a:gd name="connsiteX11" fmla="*/ 112534 w 4838076"/>
              <a:gd name="connsiteY11" fmla="*/ 296862 h 6858000"/>
              <a:gd name="connsiteX12" fmla="*/ 92379 w 4838076"/>
              <a:gd name="connsiteY12" fmla="*/ 334962 h 6858000"/>
              <a:gd name="connsiteX13" fmla="*/ 73903 w 4838076"/>
              <a:gd name="connsiteY13" fmla="*/ 369887 h 6858000"/>
              <a:gd name="connsiteX14" fmla="*/ 55427 w 4838076"/>
              <a:gd name="connsiteY14" fmla="*/ 409575 h 6858000"/>
              <a:gd name="connsiteX15" fmla="*/ 38632 w 4838076"/>
              <a:gd name="connsiteY15" fmla="*/ 450850 h 6858000"/>
              <a:gd name="connsiteX16" fmla="*/ 23515 w 4838076"/>
              <a:gd name="connsiteY16" fmla="*/ 496887 h 6858000"/>
              <a:gd name="connsiteX17" fmla="*/ 11758 w 4838076"/>
              <a:gd name="connsiteY17" fmla="*/ 546100 h 6858000"/>
              <a:gd name="connsiteX18" fmla="*/ 3359 w 4838076"/>
              <a:gd name="connsiteY18" fmla="*/ 606425 h 6858000"/>
              <a:gd name="connsiteX19" fmla="*/ 0 w 4838076"/>
              <a:gd name="connsiteY19" fmla="*/ 673100 h 6858000"/>
              <a:gd name="connsiteX20" fmla="*/ 3359 w 4838076"/>
              <a:gd name="connsiteY20" fmla="*/ 744537 h 6858000"/>
              <a:gd name="connsiteX21" fmla="*/ 11758 w 4838076"/>
              <a:gd name="connsiteY21" fmla="*/ 801687 h 6858000"/>
              <a:gd name="connsiteX22" fmla="*/ 23515 w 4838076"/>
              <a:gd name="connsiteY22" fmla="*/ 854075 h 6858000"/>
              <a:gd name="connsiteX23" fmla="*/ 38632 w 4838076"/>
              <a:gd name="connsiteY23" fmla="*/ 901700 h 6858000"/>
              <a:gd name="connsiteX24" fmla="*/ 55427 w 4838076"/>
              <a:gd name="connsiteY24" fmla="*/ 942975 h 6858000"/>
              <a:gd name="connsiteX25" fmla="*/ 75583 w 4838076"/>
              <a:gd name="connsiteY25" fmla="*/ 981075 h 6858000"/>
              <a:gd name="connsiteX26" fmla="*/ 95738 w 4838076"/>
              <a:gd name="connsiteY26" fmla="*/ 1017587 h 6858000"/>
              <a:gd name="connsiteX27" fmla="*/ 115893 w 4838076"/>
              <a:gd name="connsiteY27" fmla="*/ 1055687 h 6858000"/>
              <a:gd name="connsiteX28" fmla="*/ 134368 w 4838076"/>
              <a:gd name="connsiteY28" fmla="*/ 1095375 h 6858000"/>
              <a:gd name="connsiteX29" fmla="*/ 152844 w 4838076"/>
              <a:gd name="connsiteY29" fmla="*/ 1136650 h 6858000"/>
              <a:gd name="connsiteX30" fmla="*/ 167960 w 4838076"/>
              <a:gd name="connsiteY30" fmla="*/ 1182687 h 6858000"/>
              <a:gd name="connsiteX31" fmla="*/ 178038 w 4838076"/>
              <a:gd name="connsiteY31" fmla="*/ 1235075 h 6858000"/>
              <a:gd name="connsiteX32" fmla="*/ 188115 w 4838076"/>
              <a:gd name="connsiteY32" fmla="*/ 1295400 h 6858000"/>
              <a:gd name="connsiteX33" fmla="*/ 189795 w 4838076"/>
              <a:gd name="connsiteY33" fmla="*/ 1363662 h 6858000"/>
              <a:gd name="connsiteX34" fmla="*/ 188115 w 4838076"/>
              <a:gd name="connsiteY34" fmla="*/ 1431925 h 6858000"/>
              <a:gd name="connsiteX35" fmla="*/ 178038 w 4838076"/>
              <a:gd name="connsiteY35" fmla="*/ 1492250 h 6858000"/>
              <a:gd name="connsiteX36" fmla="*/ 167960 w 4838076"/>
              <a:gd name="connsiteY36" fmla="*/ 1544637 h 6858000"/>
              <a:gd name="connsiteX37" fmla="*/ 152844 w 4838076"/>
              <a:gd name="connsiteY37" fmla="*/ 1589087 h 6858000"/>
              <a:gd name="connsiteX38" fmla="*/ 134368 w 4838076"/>
              <a:gd name="connsiteY38" fmla="*/ 1631950 h 6858000"/>
              <a:gd name="connsiteX39" fmla="*/ 115893 w 4838076"/>
              <a:gd name="connsiteY39" fmla="*/ 1671637 h 6858000"/>
              <a:gd name="connsiteX40" fmla="*/ 95738 w 4838076"/>
              <a:gd name="connsiteY40" fmla="*/ 1708150 h 6858000"/>
              <a:gd name="connsiteX41" fmla="*/ 75583 w 4838076"/>
              <a:gd name="connsiteY41" fmla="*/ 1743075 h 6858000"/>
              <a:gd name="connsiteX42" fmla="*/ 55427 w 4838076"/>
              <a:gd name="connsiteY42" fmla="*/ 1782762 h 6858000"/>
              <a:gd name="connsiteX43" fmla="*/ 38632 w 4838076"/>
              <a:gd name="connsiteY43" fmla="*/ 1824037 h 6858000"/>
              <a:gd name="connsiteX44" fmla="*/ 23515 w 4838076"/>
              <a:gd name="connsiteY44" fmla="*/ 1870075 h 6858000"/>
              <a:gd name="connsiteX45" fmla="*/ 11758 w 4838076"/>
              <a:gd name="connsiteY45" fmla="*/ 1922462 h 6858000"/>
              <a:gd name="connsiteX46" fmla="*/ 3359 w 4838076"/>
              <a:gd name="connsiteY46" fmla="*/ 1982787 h 6858000"/>
              <a:gd name="connsiteX47" fmla="*/ 0 w 4838076"/>
              <a:gd name="connsiteY47" fmla="*/ 2051050 h 6858000"/>
              <a:gd name="connsiteX48" fmla="*/ 3359 w 4838076"/>
              <a:gd name="connsiteY48" fmla="*/ 2119312 h 6858000"/>
              <a:gd name="connsiteX49" fmla="*/ 11758 w 4838076"/>
              <a:gd name="connsiteY49" fmla="*/ 2179637 h 6858000"/>
              <a:gd name="connsiteX50" fmla="*/ 23515 w 4838076"/>
              <a:gd name="connsiteY50" fmla="*/ 2232025 h 6858000"/>
              <a:gd name="connsiteX51" fmla="*/ 38632 w 4838076"/>
              <a:gd name="connsiteY51" fmla="*/ 2278062 h 6858000"/>
              <a:gd name="connsiteX52" fmla="*/ 55427 w 4838076"/>
              <a:gd name="connsiteY52" fmla="*/ 2319337 h 6858000"/>
              <a:gd name="connsiteX53" fmla="*/ 75583 w 4838076"/>
              <a:gd name="connsiteY53" fmla="*/ 2359025 h 6858000"/>
              <a:gd name="connsiteX54" fmla="*/ 95738 w 4838076"/>
              <a:gd name="connsiteY54" fmla="*/ 2395537 h 6858000"/>
              <a:gd name="connsiteX55" fmla="*/ 115893 w 4838076"/>
              <a:gd name="connsiteY55" fmla="*/ 2433637 h 6858000"/>
              <a:gd name="connsiteX56" fmla="*/ 134368 w 4838076"/>
              <a:gd name="connsiteY56" fmla="*/ 2471737 h 6858000"/>
              <a:gd name="connsiteX57" fmla="*/ 152844 w 4838076"/>
              <a:gd name="connsiteY57" fmla="*/ 2513012 h 6858000"/>
              <a:gd name="connsiteX58" fmla="*/ 167960 w 4838076"/>
              <a:gd name="connsiteY58" fmla="*/ 2560637 h 6858000"/>
              <a:gd name="connsiteX59" fmla="*/ 178038 w 4838076"/>
              <a:gd name="connsiteY59" fmla="*/ 2613025 h 6858000"/>
              <a:gd name="connsiteX60" fmla="*/ 188115 w 4838076"/>
              <a:gd name="connsiteY60" fmla="*/ 2671762 h 6858000"/>
              <a:gd name="connsiteX61" fmla="*/ 189795 w 4838076"/>
              <a:gd name="connsiteY61" fmla="*/ 2741612 h 6858000"/>
              <a:gd name="connsiteX62" fmla="*/ 188115 w 4838076"/>
              <a:gd name="connsiteY62" fmla="*/ 2809875 h 6858000"/>
              <a:gd name="connsiteX63" fmla="*/ 178038 w 4838076"/>
              <a:gd name="connsiteY63" fmla="*/ 2868612 h 6858000"/>
              <a:gd name="connsiteX64" fmla="*/ 167960 w 4838076"/>
              <a:gd name="connsiteY64" fmla="*/ 2922587 h 6858000"/>
              <a:gd name="connsiteX65" fmla="*/ 152844 w 4838076"/>
              <a:gd name="connsiteY65" fmla="*/ 2967037 h 6858000"/>
              <a:gd name="connsiteX66" fmla="*/ 134368 w 4838076"/>
              <a:gd name="connsiteY66" fmla="*/ 3009900 h 6858000"/>
              <a:gd name="connsiteX67" fmla="*/ 115893 w 4838076"/>
              <a:gd name="connsiteY67" fmla="*/ 3046412 h 6858000"/>
              <a:gd name="connsiteX68" fmla="*/ 95738 w 4838076"/>
              <a:gd name="connsiteY68" fmla="*/ 3084512 h 6858000"/>
              <a:gd name="connsiteX69" fmla="*/ 75583 w 4838076"/>
              <a:gd name="connsiteY69" fmla="*/ 3121025 h 6858000"/>
              <a:gd name="connsiteX70" fmla="*/ 55427 w 4838076"/>
              <a:gd name="connsiteY70" fmla="*/ 3160712 h 6858000"/>
              <a:gd name="connsiteX71" fmla="*/ 38632 w 4838076"/>
              <a:gd name="connsiteY71" fmla="*/ 3201987 h 6858000"/>
              <a:gd name="connsiteX72" fmla="*/ 23515 w 4838076"/>
              <a:gd name="connsiteY72" fmla="*/ 3248025 h 6858000"/>
              <a:gd name="connsiteX73" fmla="*/ 11758 w 4838076"/>
              <a:gd name="connsiteY73" fmla="*/ 3300412 h 6858000"/>
              <a:gd name="connsiteX74" fmla="*/ 3359 w 4838076"/>
              <a:gd name="connsiteY74" fmla="*/ 3360737 h 6858000"/>
              <a:gd name="connsiteX75" fmla="*/ 0 w 4838076"/>
              <a:gd name="connsiteY75" fmla="*/ 3427412 h 6858000"/>
              <a:gd name="connsiteX76" fmla="*/ 3359 w 4838076"/>
              <a:gd name="connsiteY76" fmla="*/ 3497262 h 6858000"/>
              <a:gd name="connsiteX77" fmla="*/ 11758 w 4838076"/>
              <a:gd name="connsiteY77" fmla="*/ 3557587 h 6858000"/>
              <a:gd name="connsiteX78" fmla="*/ 23515 w 4838076"/>
              <a:gd name="connsiteY78" fmla="*/ 3609975 h 6858000"/>
              <a:gd name="connsiteX79" fmla="*/ 38632 w 4838076"/>
              <a:gd name="connsiteY79" fmla="*/ 3656012 h 6858000"/>
              <a:gd name="connsiteX80" fmla="*/ 55427 w 4838076"/>
              <a:gd name="connsiteY80" fmla="*/ 3697287 h 6858000"/>
              <a:gd name="connsiteX81" fmla="*/ 75583 w 4838076"/>
              <a:gd name="connsiteY81" fmla="*/ 3736975 h 6858000"/>
              <a:gd name="connsiteX82" fmla="*/ 115893 w 4838076"/>
              <a:gd name="connsiteY82" fmla="*/ 3811587 h 6858000"/>
              <a:gd name="connsiteX83" fmla="*/ 134368 w 4838076"/>
              <a:gd name="connsiteY83" fmla="*/ 3848100 h 6858000"/>
              <a:gd name="connsiteX84" fmla="*/ 152844 w 4838076"/>
              <a:gd name="connsiteY84" fmla="*/ 3890962 h 6858000"/>
              <a:gd name="connsiteX85" fmla="*/ 167960 w 4838076"/>
              <a:gd name="connsiteY85" fmla="*/ 3935412 h 6858000"/>
              <a:gd name="connsiteX86" fmla="*/ 178038 w 4838076"/>
              <a:gd name="connsiteY86" fmla="*/ 3987800 h 6858000"/>
              <a:gd name="connsiteX87" fmla="*/ 188115 w 4838076"/>
              <a:gd name="connsiteY87" fmla="*/ 4048125 h 6858000"/>
              <a:gd name="connsiteX88" fmla="*/ 189795 w 4838076"/>
              <a:gd name="connsiteY88" fmla="*/ 4116387 h 6858000"/>
              <a:gd name="connsiteX89" fmla="*/ 188115 w 4838076"/>
              <a:gd name="connsiteY89" fmla="*/ 4186237 h 6858000"/>
              <a:gd name="connsiteX90" fmla="*/ 178038 w 4838076"/>
              <a:gd name="connsiteY90" fmla="*/ 4244975 h 6858000"/>
              <a:gd name="connsiteX91" fmla="*/ 167960 w 4838076"/>
              <a:gd name="connsiteY91" fmla="*/ 4297362 h 6858000"/>
              <a:gd name="connsiteX92" fmla="*/ 152844 w 4838076"/>
              <a:gd name="connsiteY92" fmla="*/ 4343400 h 6858000"/>
              <a:gd name="connsiteX93" fmla="*/ 134368 w 4838076"/>
              <a:gd name="connsiteY93" fmla="*/ 4386262 h 6858000"/>
              <a:gd name="connsiteX94" fmla="*/ 115893 w 4838076"/>
              <a:gd name="connsiteY94" fmla="*/ 4424362 h 6858000"/>
              <a:gd name="connsiteX95" fmla="*/ 75583 w 4838076"/>
              <a:gd name="connsiteY95" fmla="*/ 4498975 h 6858000"/>
              <a:gd name="connsiteX96" fmla="*/ 55427 w 4838076"/>
              <a:gd name="connsiteY96" fmla="*/ 4537075 h 6858000"/>
              <a:gd name="connsiteX97" fmla="*/ 38632 w 4838076"/>
              <a:gd name="connsiteY97" fmla="*/ 4579937 h 6858000"/>
              <a:gd name="connsiteX98" fmla="*/ 23515 w 4838076"/>
              <a:gd name="connsiteY98" fmla="*/ 4625975 h 6858000"/>
              <a:gd name="connsiteX99" fmla="*/ 11758 w 4838076"/>
              <a:gd name="connsiteY99" fmla="*/ 4678362 h 6858000"/>
              <a:gd name="connsiteX100" fmla="*/ 3359 w 4838076"/>
              <a:gd name="connsiteY100" fmla="*/ 4738687 h 6858000"/>
              <a:gd name="connsiteX101" fmla="*/ 0 w 4838076"/>
              <a:gd name="connsiteY101" fmla="*/ 4806950 h 6858000"/>
              <a:gd name="connsiteX102" fmla="*/ 3359 w 4838076"/>
              <a:gd name="connsiteY102" fmla="*/ 4875212 h 6858000"/>
              <a:gd name="connsiteX103" fmla="*/ 11758 w 4838076"/>
              <a:gd name="connsiteY103" fmla="*/ 4935537 h 6858000"/>
              <a:gd name="connsiteX104" fmla="*/ 23515 w 4838076"/>
              <a:gd name="connsiteY104" fmla="*/ 4987925 h 6858000"/>
              <a:gd name="connsiteX105" fmla="*/ 38632 w 4838076"/>
              <a:gd name="connsiteY105" fmla="*/ 5033962 h 6858000"/>
              <a:gd name="connsiteX106" fmla="*/ 55427 w 4838076"/>
              <a:gd name="connsiteY106" fmla="*/ 5075237 h 6858000"/>
              <a:gd name="connsiteX107" fmla="*/ 75583 w 4838076"/>
              <a:gd name="connsiteY107" fmla="*/ 5114925 h 6858000"/>
              <a:gd name="connsiteX108" fmla="*/ 95738 w 4838076"/>
              <a:gd name="connsiteY108" fmla="*/ 5149850 h 6858000"/>
              <a:gd name="connsiteX109" fmla="*/ 115893 w 4838076"/>
              <a:gd name="connsiteY109" fmla="*/ 5186362 h 6858000"/>
              <a:gd name="connsiteX110" fmla="*/ 134368 w 4838076"/>
              <a:gd name="connsiteY110" fmla="*/ 5226050 h 6858000"/>
              <a:gd name="connsiteX111" fmla="*/ 152844 w 4838076"/>
              <a:gd name="connsiteY111" fmla="*/ 5268912 h 6858000"/>
              <a:gd name="connsiteX112" fmla="*/ 167960 w 4838076"/>
              <a:gd name="connsiteY112" fmla="*/ 5313362 h 6858000"/>
              <a:gd name="connsiteX113" fmla="*/ 178038 w 4838076"/>
              <a:gd name="connsiteY113" fmla="*/ 5365750 h 6858000"/>
              <a:gd name="connsiteX114" fmla="*/ 188115 w 4838076"/>
              <a:gd name="connsiteY114" fmla="*/ 5426075 h 6858000"/>
              <a:gd name="connsiteX115" fmla="*/ 189795 w 4838076"/>
              <a:gd name="connsiteY115" fmla="*/ 5494337 h 6858000"/>
              <a:gd name="connsiteX116" fmla="*/ 188115 w 4838076"/>
              <a:gd name="connsiteY116" fmla="*/ 5562600 h 6858000"/>
              <a:gd name="connsiteX117" fmla="*/ 178038 w 4838076"/>
              <a:gd name="connsiteY117" fmla="*/ 5622925 h 6858000"/>
              <a:gd name="connsiteX118" fmla="*/ 167960 w 4838076"/>
              <a:gd name="connsiteY118" fmla="*/ 5675312 h 6858000"/>
              <a:gd name="connsiteX119" fmla="*/ 152844 w 4838076"/>
              <a:gd name="connsiteY119" fmla="*/ 5721350 h 6858000"/>
              <a:gd name="connsiteX120" fmla="*/ 134368 w 4838076"/>
              <a:gd name="connsiteY120" fmla="*/ 5762625 h 6858000"/>
              <a:gd name="connsiteX121" fmla="*/ 115893 w 4838076"/>
              <a:gd name="connsiteY121" fmla="*/ 5802312 h 6858000"/>
              <a:gd name="connsiteX122" fmla="*/ 95738 w 4838076"/>
              <a:gd name="connsiteY122" fmla="*/ 5840412 h 6858000"/>
              <a:gd name="connsiteX123" fmla="*/ 75583 w 4838076"/>
              <a:gd name="connsiteY123" fmla="*/ 5876925 h 6858000"/>
              <a:gd name="connsiteX124" fmla="*/ 55427 w 4838076"/>
              <a:gd name="connsiteY124" fmla="*/ 5915025 h 6858000"/>
              <a:gd name="connsiteX125" fmla="*/ 38632 w 4838076"/>
              <a:gd name="connsiteY125" fmla="*/ 5956300 h 6858000"/>
              <a:gd name="connsiteX126" fmla="*/ 23515 w 4838076"/>
              <a:gd name="connsiteY126" fmla="*/ 6003925 h 6858000"/>
              <a:gd name="connsiteX127" fmla="*/ 11758 w 4838076"/>
              <a:gd name="connsiteY127" fmla="*/ 6056312 h 6858000"/>
              <a:gd name="connsiteX128" fmla="*/ 3359 w 4838076"/>
              <a:gd name="connsiteY128" fmla="*/ 6113462 h 6858000"/>
              <a:gd name="connsiteX129" fmla="*/ 0 w 4838076"/>
              <a:gd name="connsiteY129" fmla="*/ 6183312 h 6858000"/>
              <a:gd name="connsiteX130" fmla="*/ 3359 w 4838076"/>
              <a:gd name="connsiteY130" fmla="*/ 6251575 h 6858000"/>
              <a:gd name="connsiteX131" fmla="*/ 11758 w 4838076"/>
              <a:gd name="connsiteY131" fmla="*/ 6311900 h 6858000"/>
              <a:gd name="connsiteX132" fmla="*/ 23515 w 4838076"/>
              <a:gd name="connsiteY132" fmla="*/ 6361112 h 6858000"/>
              <a:gd name="connsiteX133" fmla="*/ 38632 w 4838076"/>
              <a:gd name="connsiteY133" fmla="*/ 6407150 h 6858000"/>
              <a:gd name="connsiteX134" fmla="*/ 55427 w 4838076"/>
              <a:gd name="connsiteY134" fmla="*/ 6448425 h 6858000"/>
              <a:gd name="connsiteX135" fmla="*/ 73903 w 4838076"/>
              <a:gd name="connsiteY135" fmla="*/ 6488112 h 6858000"/>
              <a:gd name="connsiteX136" fmla="*/ 92379 w 4838076"/>
              <a:gd name="connsiteY136" fmla="*/ 6523037 h 6858000"/>
              <a:gd name="connsiteX137" fmla="*/ 112534 w 4838076"/>
              <a:gd name="connsiteY137" fmla="*/ 6561137 h 6858000"/>
              <a:gd name="connsiteX138" fmla="*/ 132689 w 4838076"/>
              <a:gd name="connsiteY138" fmla="*/ 6597650 h 6858000"/>
              <a:gd name="connsiteX139" fmla="*/ 149485 w 4838076"/>
              <a:gd name="connsiteY139" fmla="*/ 6640512 h 6858000"/>
              <a:gd name="connsiteX140" fmla="*/ 166281 w 4838076"/>
              <a:gd name="connsiteY140" fmla="*/ 6683375 h 6858000"/>
              <a:gd name="connsiteX141" fmla="*/ 176358 w 4838076"/>
              <a:gd name="connsiteY141" fmla="*/ 6735762 h 6858000"/>
              <a:gd name="connsiteX142" fmla="*/ 184756 w 4838076"/>
              <a:gd name="connsiteY142" fmla="*/ 6791325 h 6858000"/>
              <a:gd name="connsiteX143" fmla="*/ 189795 w 4838076"/>
              <a:gd name="connsiteY143" fmla="*/ 6858000 h 6858000"/>
              <a:gd name="connsiteX144" fmla="*/ 334173 w 4838076"/>
              <a:gd name="connsiteY144" fmla="*/ 6858000 h 6858000"/>
              <a:gd name="connsiteX145" fmla="*/ 334174 w 4838076"/>
              <a:gd name="connsiteY145" fmla="*/ 6858000 h 6858000"/>
              <a:gd name="connsiteX146" fmla="*/ 3459219 w 4838076"/>
              <a:gd name="connsiteY146" fmla="*/ 6858000 h 6858000"/>
              <a:gd name="connsiteX147" fmla="*/ 4417162 w 4838076"/>
              <a:gd name="connsiteY147" fmla="*/ 6858000 h 6858000"/>
              <a:gd name="connsiteX148" fmla="*/ 4838076 w 4838076"/>
              <a:gd name="connsiteY148"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Lst>
            <a:rect l="l" t="t" r="r" b="b"/>
            <a:pathLst>
              <a:path w="4838076" h="6858000">
                <a:moveTo>
                  <a:pt x="4838076" y="0"/>
                </a:moveTo>
                <a:lnTo>
                  <a:pt x="4417162" y="0"/>
                </a:lnTo>
                <a:lnTo>
                  <a:pt x="3459219" y="0"/>
                </a:lnTo>
                <a:lnTo>
                  <a:pt x="334174" y="0"/>
                </a:lnTo>
                <a:lnTo>
                  <a:pt x="334173" y="0"/>
                </a:lnTo>
                <a:lnTo>
                  <a:pt x="189795" y="0"/>
                </a:lnTo>
                <a:lnTo>
                  <a:pt x="184756" y="66675"/>
                </a:lnTo>
                <a:lnTo>
                  <a:pt x="176358" y="122237"/>
                </a:lnTo>
                <a:lnTo>
                  <a:pt x="166281" y="174625"/>
                </a:lnTo>
                <a:lnTo>
                  <a:pt x="149485" y="217487"/>
                </a:lnTo>
                <a:lnTo>
                  <a:pt x="132689" y="260350"/>
                </a:lnTo>
                <a:lnTo>
                  <a:pt x="112534" y="296862"/>
                </a:lnTo>
                <a:lnTo>
                  <a:pt x="92379" y="334962"/>
                </a:lnTo>
                <a:lnTo>
                  <a:pt x="73903" y="369887"/>
                </a:lnTo>
                <a:lnTo>
                  <a:pt x="55427" y="409575"/>
                </a:lnTo>
                <a:lnTo>
                  <a:pt x="38632" y="450850"/>
                </a:lnTo>
                <a:lnTo>
                  <a:pt x="23515" y="496887"/>
                </a:lnTo>
                <a:lnTo>
                  <a:pt x="11758" y="546100"/>
                </a:lnTo>
                <a:lnTo>
                  <a:pt x="3359" y="606425"/>
                </a:lnTo>
                <a:lnTo>
                  <a:pt x="0" y="673100"/>
                </a:lnTo>
                <a:lnTo>
                  <a:pt x="3359" y="744537"/>
                </a:lnTo>
                <a:lnTo>
                  <a:pt x="11758" y="801687"/>
                </a:lnTo>
                <a:lnTo>
                  <a:pt x="23515" y="854075"/>
                </a:lnTo>
                <a:lnTo>
                  <a:pt x="38632" y="901700"/>
                </a:lnTo>
                <a:lnTo>
                  <a:pt x="55427" y="942975"/>
                </a:lnTo>
                <a:lnTo>
                  <a:pt x="75583" y="981075"/>
                </a:lnTo>
                <a:lnTo>
                  <a:pt x="95738" y="1017587"/>
                </a:lnTo>
                <a:lnTo>
                  <a:pt x="115893" y="1055687"/>
                </a:lnTo>
                <a:lnTo>
                  <a:pt x="134368" y="1095375"/>
                </a:lnTo>
                <a:lnTo>
                  <a:pt x="152844" y="1136650"/>
                </a:lnTo>
                <a:lnTo>
                  <a:pt x="167960" y="1182687"/>
                </a:lnTo>
                <a:lnTo>
                  <a:pt x="178038" y="1235075"/>
                </a:lnTo>
                <a:lnTo>
                  <a:pt x="188115" y="1295400"/>
                </a:lnTo>
                <a:lnTo>
                  <a:pt x="189795" y="1363662"/>
                </a:lnTo>
                <a:lnTo>
                  <a:pt x="188115" y="1431925"/>
                </a:lnTo>
                <a:lnTo>
                  <a:pt x="178038" y="1492250"/>
                </a:lnTo>
                <a:lnTo>
                  <a:pt x="167960" y="1544637"/>
                </a:lnTo>
                <a:lnTo>
                  <a:pt x="152844" y="1589087"/>
                </a:lnTo>
                <a:lnTo>
                  <a:pt x="134368" y="1631950"/>
                </a:lnTo>
                <a:lnTo>
                  <a:pt x="115893" y="1671637"/>
                </a:lnTo>
                <a:lnTo>
                  <a:pt x="95738" y="1708150"/>
                </a:lnTo>
                <a:lnTo>
                  <a:pt x="75583" y="1743075"/>
                </a:lnTo>
                <a:lnTo>
                  <a:pt x="55427" y="1782762"/>
                </a:lnTo>
                <a:lnTo>
                  <a:pt x="38632" y="1824037"/>
                </a:lnTo>
                <a:lnTo>
                  <a:pt x="23515" y="1870075"/>
                </a:lnTo>
                <a:lnTo>
                  <a:pt x="11758" y="1922462"/>
                </a:lnTo>
                <a:lnTo>
                  <a:pt x="3359" y="1982787"/>
                </a:lnTo>
                <a:lnTo>
                  <a:pt x="0" y="2051050"/>
                </a:lnTo>
                <a:lnTo>
                  <a:pt x="3359" y="2119312"/>
                </a:lnTo>
                <a:lnTo>
                  <a:pt x="11758" y="2179637"/>
                </a:lnTo>
                <a:lnTo>
                  <a:pt x="23515" y="2232025"/>
                </a:lnTo>
                <a:lnTo>
                  <a:pt x="38632" y="2278062"/>
                </a:lnTo>
                <a:lnTo>
                  <a:pt x="55427" y="2319337"/>
                </a:lnTo>
                <a:lnTo>
                  <a:pt x="75583" y="2359025"/>
                </a:lnTo>
                <a:lnTo>
                  <a:pt x="95738" y="2395537"/>
                </a:lnTo>
                <a:lnTo>
                  <a:pt x="115893" y="2433637"/>
                </a:lnTo>
                <a:lnTo>
                  <a:pt x="134368" y="2471737"/>
                </a:lnTo>
                <a:lnTo>
                  <a:pt x="152844" y="2513012"/>
                </a:lnTo>
                <a:lnTo>
                  <a:pt x="167960" y="2560637"/>
                </a:lnTo>
                <a:lnTo>
                  <a:pt x="178038" y="2613025"/>
                </a:lnTo>
                <a:lnTo>
                  <a:pt x="188115" y="2671762"/>
                </a:lnTo>
                <a:lnTo>
                  <a:pt x="189795" y="2741612"/>
                </a:lnTo>
                <a:lnTo>
                  <a:pt x="188115" y="2809875"/>
                </a:lnTo>
                <a:lnTo>
                  <a:pt x="178038" y="2868612"/>
                </a:lnTo>
                <a:lnTo>
                  <a:pt x="167960" y="2922587"/>
                </a:lnTo>
                <a:lnTo>
                  <a:pt x="152844" y="2967037"/>
                </a:lnTo>
                <a:lnTo>
                  <a:pt x="134368" y="3009900"/>
                </a:lnTo>
                <a:lnTo>
                  <a:pt x="115893" y="3046412"/>
                </a:lnTo>
                <a:lnTo>
                  <a:pt x="95738" y="3084512"/>
                </a:lnTo>
                <a:lnTo>
                  <a:pt x="75583" y="3121025"/>
                </a:lnTo>
                <a:lnTo>
                  <a:pt x="55427" y="3160712"/>
                </a:lnTo>
                <a:lnTo>
                  <a:pt x="38632" y="3201987"/>
                </a:lnTo>
                <a:lnTo>
                  <a:pt x="23515" y="3248025"/>
                </a:lnTo>
                <a:lnTo>
                  <a:pt x="11758" y="3300412"/>
                </a:lnTo>
                <a:lnTo>
                  <a:pt x="3359" y="3360737"/>
                </a:lnTo>
                <a:lnTo>
                  <a:pt x="0" y="3427412"/>
                </a:lnTo>
                <a:lnTo>
                  <a:pt x="3359" y="3497262"/>
                </a:lnTo>
                <a:lnTo>
                  <a:pt x="11758" y="3557587"/>
                </a:lnTo>
                <a:lnTo>
                  <a:pt x="23515" y="3609975"/>
                </a:lnTo>
                <a:lnTo>
                  <a:pt x="38632" y="3656012"/>
                </a:lnTo>
                <a:lnTo>
                  <a:pt x="55427" y="3697287"/>
                </a:lnTo>
                <a:lnTo>
                  <a:pt x="75583" y="3736975"/>
                </a:lnTo>
                <a:lnTo>
                  <a:pt x="115893" y="3811587"/>
                </a:lnTo>
                <a:lnTo>
                  <a:pt x="134368" y="3848100"/>
                </a:lnTo>
                <a:lnTo>
                  <a:pt x="152844" y="3890962"/>
                </a:lnTo>
                <a:lnTo>
                  <a:pt x="167960" y="3935412"/>
                </a:lnTo>
                <a:lnTo>
                  <a:pt x="178038" y="3987800"/>
                </a:lnTo>
                <a:lnTo>
                  <a:pt x="188115" y="4048125"/>
                </a:lnTo>
                <a:lnTo>
                  <a:pt x="189795" y="4116387"/>
                </a:lnTo>
                <a:lnTo>
                  <a:pt x="188115" y="4186237"/>
                </a:lnTo>
                <a:lnTo>
                  <a:pt x="178038" y="4244975"/>
                </a:lnTo>
                <a:lnTo>
                  <a:pt x="167960" y="4297362"/>
                </a:lnTo>
                <a:lnTo>
                  <a:pt x="152844" y="4343400"/>
                </a:lnTo>
                <a:lnTo>
                  <a:pt x="134368" y="4386262"/>
                </a:lnTo>
                <a:lnTo>
                  <a:pt x="115893" y="4424362"/>
                </a:lnTo>
                <a:lnTo>
                  <a:pt x="75583" y="4498975"/>
                </a:lnTo>
                <a:lnTo>
                  <a:pt x="55427" y="4537075"/>
                </a:lnTo>
                <a:lnTo>
                  <a:pt x="38632" y="4579937"/>
                </a:lnTo>
                <a:lnTo>
                  <a:pt x="23515" y="4625975"/>
                </a:lnTo>
                <a:lnTo>
                  <a:pt x="11758" y="4678362"/>
                </a:lnTo>
                <a:lnTo>
                  <a:pt x="3359" y="4738687"/>
                </a:lnTo>
                <a:lnTo>
                  <a:pt x="0" y="4806950"/>
                </a:lnTo>
                <a:lnTo>
                  <a:pt x="3359" y="4875212"/>
                </a:lnTo>
                <a:lnTo>
                  <a:pt x="11758" y="4935537"/>
                </a:lnTo>
                <a:lnTo>
                  <a:pt x="23515" y="4987925"/>
                </a:lnTo>
                <a:lnTo>
                  <a:pt x="38632" y="5033962"/>
                </a:lnTo>
                <a:lnTo>
                  <a:pt x="55427" y="5075237"/>
                </a:lnTo>
                <a:lnTo>
                  <a:pt x="75583" y="5114925"/>
                </a:lnTo>
                <a:lnTo>
                  <a:pt x="95738" y="5149850"/>
                </a:lnTo>
                <a:lnTo>
                  <a:pt x="115893" y="5186362"/>
                </a:lnTo>
                <a:lnTo>
                  <a:pt x="134368" y="5226050"/>
                </a:lnTo>
                <a:lnTo>
                  <a:pt x="152844" y="5268912"/>
                </a:lnTo>
                <a:lnTo>
                  <a:pt x="167960" y="5313362"/>
                </a:lnTo>
                <a:lnTo>
                  <a:pt x="178038" y="5365750"/>
                </a:lnTo>
                <a:lnTo>
                  <a:pt x="188115" y="5426075"/>
                </a:lnTo>
                <a:lnTo>
                  <a:pt x="189795" y="5494337"/>
                </a:lnTo>
                <a:lnTo>
                  <a:pt x="188115" y="5562600"/>
                </a:lnTo>
                <a:lnTo>
                  <a:pt x="178038" y="5622925"/>
                </a:lnTo>
                <a:lnTo>
                  <a:pt x="167960" y="5675312"/>
                </a:lnTo>
                <a:lnTo>
                  <a:pt x="152844" y="5721350"/>
                </a:lnTo>
                <a:lnTo>
                  <a:pt x="134368" y="5762625"/>
                </a:lnTo>
                <a:lnTo>
                  <a:pt x="115893" y="5802312"/>
                </a:lnTo>
                <a:lnTo>
                  <a:pt x="95738" y="5840412"/>
                </a:lnTo>
                <a:lnTo>
                  <a:pt x="75583" y="5876925"/>
                </a:lnTo>
                <a:lnTo>
                  <a:pt x="55427" y="5915025"/>
                </a:lnTo>
                <a:lnTo>
                  <a:pt x="38632" y="5956300"/>
                </a:lnTo>
                <a:lnTo>
                  <a:pt x="23515" y="6003925"/>
                </a:lnTo>
                <a:lnTo>
                  <a:pt x="11758" y="6056312"/>
                </a:lnTo>
                <a:lnTo>
                  <a:pt x="3359" y="6113462"/>
                </a:lnTo>
                <a:lnTo>
                  <a:pt x="0" y="6183312"/>
                </a:lnTo>
                <a:lnTo>
                  <a:pt x="3359" y="6251575"/>
                </a:lnTo>
                <a:lnTo>
                  <a:pt x="11758" y="6311900"/>
                </a:lnTo>
                <a:lnTo>
                  <a:pt x="23515" y="6361112"/>
                </a:lnTo>
                <a:lnTo>
                  <a:pt x="38632" y="6407150"/>
                </a:lnTo>
                <a:lnTo>
                  <a:pt x="55427" y="6448425"/>
                </a:lnTo>
                <a:lnTo>
                  <a:pt x="73903" y="6488112"/>
                </a:lnTo>
                <a:lnTo>
                  <a:pt x="92379" y="6523037"/>
                </a:lnTo>
                <a:lnTo>
                  <a:pt x="112534" y="6561137"/>
                </a:lnTo>
                <a:lnTo>
                  <a:pt x="132689" y="6597650"/>
                </a:lnTo>
                <a:lnTo>
                  <a:pt x="149485" y="6640512"/>
                </a:lnTo>
                <a:lnTo>
                  <a:pt x="166281" y="6683375"/>
                </a:lnTo>
                <a:lnTo>
                  <a:pt x="176358" y="6735762"/>
                </a:lnTo>
                <a:lnTo>
                  <a:pt x="184756" y="6791325"/>
                </a:lnTo>
                <a:lnTo>
                  <a:pt x="189795" y="6858000"/>
                </a:lnTo>
                <a:lnTo>
                  <a:pt x="334173" y="6858000"/>
                </a:lnTo>
                <a:lnTo>
                  <a:pt x="334174" y="6858000"/>
                </a:lnTo>
                <a:lnTo>
                  <a:pt x="3459219" y="6858000"/>
                </a:lnTo>
                <a:lnTo>
                  <a:pt x="4417162" y="6858000"/>
                </a:lnTo>
                <a:lnTo>
                  <a:pt x="4838076" y="6858000"/>
                </a:lnTo>
                <a:close/>
              </a:path>
            </a:pathLst>
          </a:custGeom>
          <a:solidFill>
            <a:schemeClr val="accent1">
              <a:lumMod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4" name="TextBox 3">
            <a:extLst>
              <a:ext uri="{FF2B5EF4-FFF2-40B4-BE49-F238E27FC236}">
                <a16:creationId xmlns:a16="http://schemas.microsoft.com/office/drawing/2014/main" id="{E09A3157-BB56-FEDC-3A7A-AAA676E0AD0C}"/>
              </a:ext>
            </a:extLst>
          </p:cNvPr>
          <p:cNvSpPr txBox="1"/>
          <p:nvPr/>
        </p:nvSpPr>
        <p:spPr>
          <a:xfrm>
            <a:off x="765051" y="2286000"/>
            <a:ext cx="3384000" cy="3844800"/>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000">
                <a:solidFill>
                  <a:schemeClr val="bg1">
                    <a:alpha val="60000"/>
                  </a:schemeClr>
                </a:solidFill>
                <a:highlight>
                  <a:srgbClr val="000000"/>
                </a:highlight>
              </a:rPr>
              <a:t>Figure: Flowchart of using proposed scheme for predicting tissue deformation during procedure.</a:t>
            </a:r>
          </a:p>
        </p:txBody>
      </p:sp>
      <p:pic>
        <p:nvPicPr>
          <p:cNvPr id="6" name="Picture 5" descr="Diagram&#10;&#10;Description automatically generated">
            <a:extLst>
              <a:ext uri="{FF2B5EF4-FFF2-40B4-BE49-F238E27FC236}">
                <a16:creationId xmlns:a16="http://schemas.microsoft.com/office/drawing/2014/main" id="{D439CFCA-7095-98AE-23B9-2A9D3668F344}"/>
              </a:ext>
            </a:extLst>
          </p:cNvPr>
          <p:cNvPicPr>
            <a:picLocks noChangeAspect="1"/>
          </p:cNvPicPr>
          <p:nvPr/>
        </p:nvPicPr>
        <p:blipFill>
          <a:blip r:embed="rId4"/>
          <a:stretch>
            <a:fillRect/>
          </a:stretch>
        </p:blipFill>
        <p:spPr>
          <a:xfrm>
            <a:off x="4838076" y="1713745"/>
            <a:ext cx="7335808" cy="3430510"/>
          </a:xfrm>
          <a:prstGeom prst="rect">
            <a:avLst/>
          </a:prstGeom>
        </p:spPr>
      </p:pic>
      <p:pic>
        <p:nvPicPr>
          <p:cNvPr id="2" name="Audio Recording May 31, 2022 at 4:13:58 PM" descr="Audio Recording May 31, 2022 at 4:13:58 PM">
            <a:hlinkClick r:id="" action="ppaction://media"/>
            <a:extLst>
              <a:ext uri="{FF2B5EF4-FFF2-40B4-BE49-F238E27FC236}">
                <a16:creationId xmlns:a16="http://schemas.microsoft.com/office/drawing/2014/main" id="{380C9050-541E-6059-CDFF-8177598F2FB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61084" y="6045200"/>
            <a:ext cx="812800" cy="812800"/>
          </a:xfrm>
          <a:prstGeom prst="rect">
            <a:avLst/>
          </a:prstGeom>
        </p:spPr>
      </p:pic>
    </p:spTree>
    <p:extLst>
      <p:ext uri="{BB962C8B-B14F-4D97-AF65-F5344CB8AC3E}">
        <p14:creationId xmlns:p14="http://schemas.microsoft.com/office/powerpoint/2010/main" val="25393477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3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6">
            <a:extLst>
              <a:ext uri="{FF2B5EF4-FFF2-40B4-BE49-F238E27FC236}">
                <a16:creationId xmlns:a16="http://schemas.microsoft.com/office/drawing/2014/main" id="{4522B21E-B2B9-4C72-9A71-C87EFD1374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8">
            <a:extLst>
              <a:ext uri="{FF2B5EF4-FFF2-40B4-BE49-F238E27FC236}">
                <a16:creationId xmlns:a16="http://schemas.microsoft.com/office/drawing/2014/main" id="{5EB7D2A2-F448-44D4-938C-DC84CBCB3B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441258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0">
            <a:extLst>
              <a:ext uri="{FF2B5EF4-FFF2-40B4-BE49-F238E27FC236}">
                <a16:creationId xmlns:a16="http://schemas.microsoft.com/office/drawing/2014/main" id="{871AEA07-1E14-44B4-8E55-64EF049CD6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96464" y="551962"/>
            <a:ext cx="10999072" cy="4618549"/>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84EA2D-1A14-2DF0-8294-AF87C086FBC6}"/>
              </a:ext>
            </a:extLst>
          </p:cNvPr>
          <p:cNvSpPr>
            <a:spLocks noGrp="1"/>
          </p:cNvSpPr>
          <p:nvPr>
            <p:ph type="title"/>
          </p:nvPr>
        </p:nvSpPr>
        <p:spPr>
          <a:xfrm>
            <a:off x="1524000" y="551962"/>
            <a:ext cx="9144000" cy="4618548"/>
          </a:xfrm>
        </p:spPr>
        <p:txBody>
          <a:bodyPr vert="horz" lIns="91440" tIns="45720" rIns="91440" bIns="45720" rtlCol="0" anchor="ctr">
            <a:noAutofit/>
          </a:bodyPr>
          <a:lstStyle/>
          <a:p>
            <a:pPr algn="ctr"/>
            <a:r>
              <a:rPr lang="en-US" sz="1600" b="1" kern="1200" dirty="0">
                <a:latin typeface="Arial"/>
                <a:cs typeface="Arial"/>
              </a:rPr>
              <a:t>Deep learning based computer-aided diagnosis systems for diabetic retinopathy: A survey</a:t>
            </a:r>
            <a:br>
              <a:rPr lang="en-US" sz="1600" kern="1200" dirty="0">
                <a:latin typeface="Arial" panose="020B0604020202020204" pitchFamily="34" charset="0"/>
                <a:cs typeface="Arial" panose="020B0604020202020204" pitchFamily="34" charset="0"/>
              </a:rPr>
            </a:br>
            <a:br>
              <a:rPr lang="en-US" sz="1600" kern="1200" dirty="0">
                <a:latin typeface="Arial" panose="020B0604020202020204" pitchFamily="34" charset="0"/>
                <a:cs typeface="Arial" panose="020B0604020202020204" pitchFamily="34" charset="0"/>
              </a:rPr>
            </a:br>
            <a:r>
              <a:rPr lang="en-US" sz="1600" kern="1200" dirty="0">
                <a:latin typeface="Arial"/>
                <a:cs typeface="Arial"/>
              </a:rPr>
              <a:t>• This review provides a comprehensive overview of cutting-edge deep learning-based methods for diabetic retinopathy diagnosis and will assist researchers in conducting additional research on this topic.</a:t>
            </a:r>
            <a:br>
              <a:rPr lang="en-US" sz="1600" kern="1200" dirty="0">
                <a:latin typeface="Arial" panose="020B0604020202020204" pitchFamily="34" charset="0"/>
                <a:cs typeface="Arial" panose="020B0604020202020204" pitchFamily="34" charset="0"/>
              </a:rPr>
            </a:br>
            <a:br>
              <a:rPr lang="en-US" sz="1600" kern="1200" dirty="0">
                <a:latin typeface="Arial" panose="020B0604020202020204" pitchFamily="34" charset="0"/>
                <a:cs typeface="Arial" panose="020B0604020202020204" pitchFamily="34" charset="0"/>
              </a:rPr>
            </a:br>
            <a:r>
              <a:rPr lang="en-US" sz="1600" kern="1200" dirty="0">
                <a:latin typeface="Arial"/>
                <a:cs typeface="Arial"/>
              </a:rPr>
              <a:t>• The survey gives an overview of different diabetic retinopathy biomarkers and lesions and different tasks related to diagnosis. Also, we have given an overview of datasets, which have been developed for research on diagnosis and commonly used performance metrics.</a:t>
            </a:r>
            <a:br>
              <a:rPr lang="en-US" sz="1600" kern="1200" dirty="0">
                <a:latin typeface="Arial" panose="020B0604020202020204" pitchFamily="34" charset="0"/>
                <a:cs typeface="Arial" panose="020B0604020202020204" pitchFamily="34" charset="0"/>
              </a:rPr>
            </a:br>
            <a:br>
              <a:rPr lang="en-US" sz="1600" kern="1200" dirty="0">
                <a:latin typeface="Arial" panose="020B0604020202020204" pitchFamily="34" charset="0"/>
                <a:cs typeface="Arial" panose="020B0604020202020204" pitchFamily="34" charset="0"/>
              </a:rPr>
            </a:br>
            <a:r>
              <a:rPr lang="en-US" sz="1600" kern="1200" dirty="0">
                <a:latin typeface="Arial"/>
                <a:cs typeface="Arial"/>
              </a:rPr>
              <a:t>• Various bibliographic reference sources are used to explore the diverse applications of deep learning algorithms in the diagnosis of diabetic retinopathy, most of which have appeared recently.</a:t>
            </a:r>
            <a:br>
              <a:rPr lang="en-US" sz="1600" kern="1200" dirty="0">
                <a:latin typeface="Arial" panose="020B0604020202020204" pitchFamily="34" charset="0"/>
                <a:cs typeface="Arial" panose="020B0604020202020204" pitchFamily="34" charset="0"/>
              </a:rPr>
            </a:br>
            <a:br>
              <a:rPr lang="en-US" sz="1600" kern="1200" dirty="0">
                <a:latin typeface="Arial" panose="020B0604020202020204" pitchFamily="34" charset="0"/>
                <a:cs typeface="Arial" panose="020B0604020202020204" pitchFamily="34" charset="0"/>
              </a:rPr>
            </a:br>
            <a:r>
              <a:rPr lang="en-US" sz="1600" kern="1200" dirty="0">
                <a:latin typeface="Arial"/>
                <a:cs typeface="Arial"/>
              </a:rPr>
              <a:t>• It covers deep learning-based methods, which have been proposed for retinal blood vessel segmentation, OD detection and segmentation, and the detection of various lesions such as EXs, MAs, HMs, and referable diabetic retinopathy.</a:t>
            </a:r>
            <a:br>
              <a:rPr lang="en-US" sz="1600" kern="1200" dirty="0">
                <a:latin typeface="Arial" panose="020B0604020202020204" pitchFamily="34" charset="0"/>
                <a:cs typeface="Arial" panose="020B0604020202020204" pitchFamily="34" charset="0"/>
              </a:rPr>
            </a:br>
            <a:br>
              <a:rPr lang="en-US" sz="1600" kern="1200" dirty="0">
                <a:latin typeface="Arial" panose="020B0604020202020204" pitchFamily="34" charset="0"/>
                <a:cs typeface="Arial" panose="020B0604020202020204" pitchFamily="34" charset="0"/>
              </a:rPr>
            </a:br>
            <a:r>
              <a:rPr lang="en-US" sz="1600" kern="1200" dirty="0">
                <a:latin typeface="Arial"/>
                <a:cs typeface="Arial"/>
              </a:rPr>
              <a:t>• The review mentioned deep learning-based methods in diabetic retinopathy and discussed their overall performance, gaps, and future directions. Also, it gives a comparison with state-of-the-art traditional methods based on hand-engineered features.</a:t>
            </a:r>
          </a:p>
        </p:txBody>
      </p:sp>
      <p:cxnSp>
        <p:nvCxnSpPr>
          <p:cNvPr id="13" name="Straight Connector 12">
            <a:extLst>
              <a:ext uri="{FF2B5EF4-FFF2-40B4-BE49-F238E27FC236}">
                <a16:creationId xmlns:a16="http://schemas.microsoft.com/office/drawing/2014/main" id="{F7C8EA93-3210-4C62-99E9-153C275E3A8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596464" y="6354708"/>
            <a:ext cx="11000232" cy="0"/>
          </a:xfrm>
          <a:prstGeom prst="line">
            <a:avLst/>
          </a:prstGeom>
          <a:ln w="10160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3" name="Audio Recording May 31, 2022 at 4:16:37 PM" descr="Audio Recording May 31, 2022 at 4:16:37 PM">
            <a:hlinkClick r:id="" action="ppaction://media"/>
            <a:extLst>
              <a:ext uri="{FF2B5EF4-FFF2-40B4-BE49-F238E27FC236}">
                <a16:creationId xmlns:a16="http://schemas.microsoft.com/office/drawing/2014/main" id="{03EE5367-F550-C134-6B45-0AB0C3D9542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782736" y="4354397"/>
            <a:ext cx="812800" cy="812800"/>
          </a:xfrm>
          <a:prstGeom prst="rect">
            <a:avLst/>
          </a:prstGeom>
        </p:spPr>
      </p:pic>
    </p:spTree>
    <p:extLst>
      <p:ext uri="{BB962C8B-B14F-4D97-AF65-F5344CB8AC3E}">
        <p14:creationId xmlns:p14="http://schemas.microsoft.com/office/powerpoint/2010/main" val="4286088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iterate type="wd">
                                    <p:tmPct val="1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 presetClass="mediacall" presetSubtype="0" fill="hold" nodeType="clickEffect">
                                  <p:stCondLst>
                                    <p:cond delay="0"/>
                                  </p:stCondLst>
                                  <p:childTnLst>
                                    <p:cmd type="call" cmd="playFrom(0.0)">
                                      <p:cBhvr>
                                        <p:cTn id="11" dur="4057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hold" display="0">
                  <p:stCondLst>
                    <p:cond delay="indefinite"/>
                  </p:stCondLst>
                  <p:endCondLst>
                    <p:cond evt="onStopAudio" delay="0">
                      <p:tgtEl>
                        <p:sldTgt/>
                      </p:tgtEl>
                    </p:cond>
                  </p:endCondLst>
                </p:cTn>
                <p:tgtEl>
                  <p:spTgt spid="3"/>
                </p:tgtEl>
              </p:cMediaNode>
            </p:audio>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9" name="Rectangle 158">
            <a:extLst>
              <a:ext uri="{FF2B5EF4-FFF2-40B4-BE49-F238E27FC236}">
                <a16:creationId xmlns:a16="http://schemas.microsoft.com/office/drawing/2014/main" id="{0B761509-3B9A-49A6-A84B-C3D8681169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7"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1" name="Freeform: Shape 160">
            <a:extLst>
              <a:ext uri="{FF2B5EF4-FFF2-40B4-BE49-F238E27FC236}">
                <a16:creationId xmlns:a16="http://schemas.microsoft.com/office/drawing/2014/main" id="{91DE43FD-EB47-414A-B0AB-169B0FFFA5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272922" cy="6858000"/>
          </a:xfrm>
          <a:custGeom>
            <a:avLst/>
            <a:gdLst>
              <a:gd name="connsiteX0" fmla="*/ 0 w 9272922"/>
              <a:gd name="connsiteY0" fmla="*/ 0 h 6858000"/>
              <a:gd name="connsiteX1" fmla="*/ 1733417 w 9272922"/>
              <a:gd name="connsiteY1" fmla="*/ 0 h 6858000"/>
              <a:gd name="connsiteX2" fmla="*/ 3307976 w 9272922"/>
              <a:gd name="connsiteY2" fmla="*/ 0 h 6858000"/>
              <a:gd name="connsiteX3" fmla="*/ 8126249 w 9272922"/>
              <a:gd name="connsiteY3" fmla="*/ 0 h 6858000"/>
              <a:gd name="connsiteX4" fmla="*/ 8138896 w 9272922"/>
              <a:gd name="connsiteY4" fmla="*/ 31774 h 6858000"/>
              <a:gd name="connsiteX5" fmla="*/ 9193904 w 9272922"/>
              <a:gd name="connsiteY5" fmla="*/ 2682457 h 6858000"/>
              <a:gd name="connsiteX6" fmla="*/ 9193904 w 9272922"/>
              <a:gd name="connsiteY6" fmla="*/ 3752208 h 6858000"/>
              <a:gd name="connsiteX7" fmla="*/ 8036400 w 9272922"/>
              <a:gd name="connsiteY7" fmla="*/ 6660411 h 6858000"/>
              <a:gd name="connsiteX8" fmla="*/ 7957938 w 9272922"/>
              <a:gd name="connsiteY8" fmla="*/ 6857542 h 6858000"/>
              <a:gd name="connsiteX9" fmla="*/ 3307976 w 9272922"/>
              <a:gd name="connsiteY9" fmla="*/ 6857542 h 6858000"/>
              <a:gd name="connsiteX10" fmla="*/ 3307976 w 9272922"/>
              <a:gd name="connsiteY10" fmla="*/ 6858000 h 6858000"/>
              <a:gd name="connsiteX11" fmla="*/ 0 w 9272922"/>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9272922" h="6858000">
                <a:moveTo>
                  <a:pt x="0" y="0"/>
                </a:moveTo>
                <a:lnTo>
                  <a:pt x="1733417" y="0"/>
                </a:lnTo>
                <a:lnTo>
                  <a:pt x="3307976" y="0"/>
                </a:lnTo>
                <a:lnTo>
                  <a:pt x="8126249" y="0"/>
                </a:lnTo>
                <a:lnTo>
                  <a:pt x="8138896" y="31774"/>
                </a:lnTo>
                <a:cubicBezTo>
                  <a:pt x="9193904" y="2682457"/>
                  <a:pt x="9193904" y="2682457"/>
                  <a:pt x="9193904" y="2682457"/>
                </a:cubicBezTo>
                <a:cubicBezTo>
                  <a:pt x="9299262" y="2988100"/>
                  <a:pt x="9299262" y="3446565"/>
                  <a:pt x="9193904" y="3752208"/>
                </a:cubicBezTo>
                <a:cubicBezTo>
                  <a:pt x="8709916" y="4968215"/>
                  <a:pt x="8331802" y="5918220"/>
                  <a:pt x="8036400" y="6660411"/>
                </a:cubicBezTo>
                <a:lnTo>
                  <a:pt x="7957938" y="6857542"/>
                </a:lnTo>
                <a:lnTo>
                  <a:pt x="3307976" y="6857542"/>
                </a:lnTo>
                <a:lnTo>
                  <a:pt x="3307976" y="6858000"/>
                </a:lnTo>
                <a:lnTo>
                  <a:pt x="0" y="6858000"/>
                </a:lnTo>
                <a:close/>
              </a:path>
            </a:pathLst>
          </a:custGeom>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2050" name="Picture 2" descr="A computer-aided diagnosis system for detecting various diabetic retinopathy  grades based on a hybrid deep learning technique | SpringerLink">
            <a:extLst>
              <a:ext uri="{FF2B5EF4-FFF2-40B4-BE49-F238E27FC236}">
                <a16:creationId xmlns:a16="http://schemas.microsoft.com/office/drawing/2014/main" id="{CB8A6982-93FC-7226-235B-5194AF325D51}"/>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0" y="0"/>
            <a:ext cx="8057322" cy="6304852"/>
          </a:xfrm>
          <a:prstGeom prst="rect">
            <a:avLst/>
          </a:prstGeom>
          <a:noFill/>
          <a:extLst>
            <a:ext uri="{909E8E84-426E-40DD-AFC4-6F175D3DCCD1}">
              <a14:hiddenFill xmlns:a14="http://schemas.microsoft.com/office/drawing/2010/main">
                <a:solidFill>
                  <a:srgbClr val="FFFFFF"/>
                </a:solidFill>
              </a14:hiddenFill>
            </a:ext>
          </a:extLst>
        </p:spPr>
      </p:pic>
      <p:grpSp>
        <p:nvGrpSpPr>
          <p:cNvPr id="163" name="Group 162">
            <a:extLst>
              <a:ext uri="{FF2B5EF4-FFF2-40B4-BE49-F238E27FC236}">
                <a16:creationId xmlns:a16="http://schemas.microsoft.com/office/drawing/2014/main" id="{58495BCC-CE77-4CC2-952E-846F41119FD5}"/>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160561" y="1075188"/>
            <a:ext cx="1562267" cy="1172973"/>
            <a:chOff x="9160561" y="1075188"/>
            <a:chExt cx="1562267" cy="1172973"/>
          </a:xfrm>
        </p:grpSpPr>
        <p:sp>
          <p:nvSpPr>
            <p:cNvPr id="164" name="Freeform 5">
              <a:extLst>
                <a:ext uri="{FF2B5EF4-FFF2-40B4-BE49-F238E27FC236}">
                  <a16:creationId xmlns:a16="http://schemas.microsoft.com/office/drawing/2014/main" id="{1B42538B-E30F-4967-A6C1-8EBA775F4D60}"/>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160561" y="1423846"/>
              <a:ext cx="935037" cy="8243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sp>
          <p:nvSpPr>
            <p:cNvPr id="165" name="Freeform 5">
              <a:extLst>
                <a:ext uri="{FF2B5EF4-FFF2-40B4-BE49-F238E27FC236}">
                  <a16:creationId xmlns:a16="http://schemas.microsoft.com/office/drawing/2014/main" id="{9A6BD9AC-4DE7-4B20-8547-4E3B375C21F7}"/>
                </a:ext>
                <a:ext uri="{C183D7F6-B498-43B3-948B-1728B52AA6E4}">
                  <adec:decorative xmlns:adec="http://schemas.microsoft.com/office/drawing/2017/decorative" val="1"/>
                </a:ext>
              </a:extLst>
            </p:cNvPr>
            <p:cNvSpPr>
              <a:spLocks/>
            </p:cNvSpPr>
            <p:nvPr>
              <p:extLst>
                <p:ext uri="{386F3935-93C4-4BCD-93E2-E3B085C9AB24}">
                  <p16:designElem xmlns:p16="http://schemas.microsoft.com/office/powerpoint/2015/main" val="1"/>
                </p:ext>
              </p:extLst>
            </p:nvPr>
          </p:nvSpPr>
          <p:spPr bwMode="auto">
            <a:xfrm>
              <a:off x="9960661" y="1075188"/>
              <a:ext cx="762167" cy="671915"/>
            </a:xfrm>
            <a:custGeom>
              <a:avLst/>
              <a:gdLst>
                <a:gd name="T0" fmla="*/ 225 w 785"/>
                <a:gd name="T1" fmla="*/ 692 h 692"/>
                <a:gd name="T2" fmla="*/ 177 w 785"/>
                <a:gd name="T3" fmla="*/ 665 h 692"/>
                <a:gd name="T4" fmla="*/ 9 w 785"/>
                <a:gd name="T5" fmla="*/ 374 h 692"/>
                <a:gd name="T6" fmla="*/ 9 w 785"/>
                <a:gd name="T7" fmla="*/ 318 h 692"/>
                <a:gd name="T8" fmla="*/ 177 w 785"/>
                <a:gd name="T9" fmla="*/ 27 h 692"/>
                <a:gd name="T10" fmla="*/ 225 w 785"/>
                <a:gd name="T11" fmla="*/ 0 h 692"/>
                <a:gd name="T12" fmla="*/ 561 w 785"/>
                <a:gd name="T13" fmla="*/ 0 h 692"/>
                <a:gd name="T14" fmla="*/ 609 w 785"/>
                <a:gd name="T15" fmla="*/ 27 h 692"/>
                <a:gd name="T16" fmla="*/ 777 w 785"/>
                <a:gd name="T17" fmla="*/ 318 h 692"/>
                <a:gd name="T18" fmla="*/ 777 w 785"/>
                <a:gd name="T19" fmla="*/ 374 h 692"/>
                <a:gd name="T20" fmla="*/ 609 w 785"/>
                <a:gd name="T21" fmla="*/ 665 h 692"/>
                <a:gd name="T22" fmla="*/ 561 w 785"/>
                <a:gd name="T23" fmla="*/ 692 h 692"/>
                <a:gd name="T24" fmla="*/ 225 w 785"/>
                <a:gd name="T25" fmla="*/ 692 h 6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5" h="692">
                  <a:moveTo>
                    <a:pt x="225" y="692"/>
                  </a:moveTo>
                  <a:cubicBezTo>
                    <a:pt x="207" y="692"/>
                    <a:pt x="185" y="680"/>
                    <a:pt x="177" y="665"/>
                  </a:cubicBezTo>
                  <a:cubicBezTo>
                    <a:pt x="9" y="374"/>
                    <a:pt x="9" y="374"/>
                    <a:pt x="9" y="374"/>
                  </a:cubicBezTo>
                  <a:cubicBezTo>
                    <a:pt x="0" y="358"/>
                    <a:pt x="0" y="334"/>
                    <a:pt x="9" y="318"/>
                  </a:cubicBezTo>
                  <a:cubicBezTo>
                    <a:pt x="177" y="27"/>
                    <a:pt x="177" y="27"/>
                    <a:pt x="177" y="27"/>
                  </a:cubicBezTo>
                  <a:cubicBezTo>
                    <a:pt x="185" y="12"/>
                    <a:pt x="207" y="0"/>
                    <a:pt x="225" y="0"/>
                  </a:cubicBezTo>
                  <a:cubicBezTo>
                    <a:pt x="561" y="0"/>
                    <a:pt x="561" y="0"/>
                    <a:pt x="561" y="0"/>
                  </a:cubicBezTo>
                  <a:cubicBezTo>
                    <a:pt x="578" y="0"/>
                    <a:pt x="600" y="12"/>
                    <a:pt x="609" y="27"/>
                  </a:cubicBezTo>
                  <a:cubicBezTo>
                    <a:pt x="777" y="318"/>
                    <a:pt x="777" y="318"/>
                    <a:pt x="777" y="318"/>
                  </a:cubicBezTo>
                  <a:cubicBezTo>
                    <a:pt x="785" y="334"/>
                    <a:pt x="785" y="358"/>
                    <a:pt x="777" y="374"/>
                  </a:cubicBezTo>
                  <a:cubicBezTo>
                    <a:pt x="609" y="665"/>
                    <a:pt x="609" y="665"/>
                    <a:pt x="609" y="665"/>
                  </a:cubicBezTo>
                  <a:cubicBezTo>
                    <a:pt x="600" y="680"/>
                    <a:pt x="578" y="692"/>
                    <a:pt x="561" y="692"/>
                  </a:cubicBezTo>
                  <a:lnTo>
                    <a:pt x="225" y="692"/>
                  </a:lnTo>
                  <a:close/>
                </a:path>
              </a:pathLst>
            </a:custGeom>
            <a:noFill/>
            <a:ln w="28575" cmpd="sng">
              <a:solidFill>
                <a:schemeClr val="bg1"/>
              </a:solidFill>
            </a:ln>
          </p:spPr>
          <p:txBody>
            <a:bodyPr vert="horz" wrap="square" lIns="91440" tIns="45720" rIns="91440" bIns="45720" numCol="1" anchor="t" anchorCtr="0" compatLnSpc="1">
              <a:prstTxWarp prst="textNoShape">
                <a:avLst/>
              </a:prstTxWarp>
            </a:bodyPr>
            <a:lstStyle/>
            <a:p>
              <a:endParaRPr lang="en-US"/>
            </a:p>
          </p:txBody>
        </p:sp>
      </p:grpSp>
      <p:sp>
        <p:nvSpPr>
          <p:cNvPr id="2" name="TextBox 1">
            <a:extLst>
              <a:ext uri="{FF2B5EF4-FFF2-40B4-BE49-F238E27FC236}">
                <a16:creationId xmlns:a16="http://schemas.microsoft.com/office/drawing/2014/main" id="{489A50C5-FDB1-AE0C-06FA-9D2551FFC779}"/>
              </a:ext>
            </a:extLst>
          </p:cNvPr>
          <p:cNvSpPr txBox="1"/>
          <p:nvPr/>
        </p:nvSpPr>
        <p:spPr>
          <a:xfrm>
            <a:off x="0" y="6488668"/>
            <a:ext cx="7301948" cy="369332"/>
          </a:xfrm>
          <a:prstGeom prst="rect">
            <a:avLst/>
          </a:prstGeom>
          <a:noFill/>
        </p:spPr>
        <p:txBody>
          <a:bodyPr wrap="square" rtlCol="0">
            <a:spAutoFit/>
          </a:bodyPr>
          <a:lstStyle/>
          <a:p>
            <a:r>
              <a:rPr lang="en-US" dirty="0">
                <a:latin typeface="Arial" panose="020B0604020202020204" pitchFamily="34" charset="0"/>
                <a:cs typeface="Arial" panose="020B0604020202020204" pitchFamily="34" charset="0"/>
              </a:rPr>
              <a:t>Fig. The proposed CAD system</a:t>
            </a:r>
          </a:p>
        </p:txBody>
      </p:sp>
      <p:pic>
        <p:nvPicPr>
          <p:cNvPr id="3" name="Audio Recording May 31, 2022 at 4:25:12 PM" descr="Audio Recording May 31, 2022 at 4:25:12 PM">
            <a:hlinkClick r:id="" action="ppaction://media"/>
            <a:extLst>
              <a:ext uri="{FF2B5EF4-FFF2-40B4-BE49-F238E27FC236}">
                <a16:creationId xmlns:a16="http://schemas.microsoft.com/office/drawing/2014/main" id="{9DA63921-F1B9-291C-09AE-83EF1655EEB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379198" y="6045200"/>
            <a:ext cx="812800" cy="812800"/>
          </a:xfrm>
          <a:prstGeom prst="rect">
            <a:avLst/>
          </a:prstGeom>
        </p:spPr>
      </p:pic>
    </p:spTree>
    <p:extLst>
      <p:ext uri="{BB962C8B-B14F-4D97-AF65-F5344CB8AC3E}">
        <p14:creationId xmlns:p14="http://schemas.microsoft.com/office/powerpoint/2010/main" val="2816770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152"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36b62131-8ae0-466e-8ef7-d833863a2c5a">
      <UserInfo>
        <DisplayName>Chhabria,Kunal</DisplayName>
        <AccountId>13</AccountId>
        <AccountType/>
      </UserInfo>
      <UserInfo>
        <DisplayName>Jackson,Stefanie</DisplayName>
        <AccountId>9</AccountId>
        <AccountType/>
      </UserInfo>
      <UserInfo>
        <DisplayName>Raut,Mangesh</DisplayName>
        <AccountId>12</AccountId>
        <AccountType/>
      </UserInfo>
    </SharedWithUser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F451731DE1B00842B729240BF03CB2C8" ma:contentTypeVersion="6" ma:contentTypeDescription="Create a new document." ma:contentTypeScope="" ma:versionID="9d6e4369a4272e178ad96c781b5ef08f">
  <xsd:schema xmlns:xsd="http://www.w3.org/2001/XMLSchema" xmlns:xs="http://www.w3.org/2001/XMLSchema" xmlns:p="http://schemas.microsoft.com/office/2006/metadata/properties" xmlns:ns2="29db6c80-f9e8-48ca-a653-c18d65bdac6c" xmlns:ns3="36b62131-8ae0-466e-8ef7-d833863a2c5a" targetNamespace="http://schemas.microsoft.com/office/2006/metadata/properties" ma:root="true" ma:fieldsID="98c06fd505e4664f2e08b1c9a898622e" ns2:_="" ns3:_="">
    <xsd:import namespace="29db6c80-f9e8-48ca-a653-c18d65bdac6c"/>
    <xsd:import namespace="36b62131-8ae0-466e-8ef7-d833863a2c5a"/>
    <xsd:element name="properties">
      <xsd:complexType>
        <xsd:sequence>
          <xsd:element name="documentManagement">
            <xsd:complexType>
              <xsd:all>
                <xsd:element ref="ns2:MediaServiceMetadata" minOccurs="0"/>
                <xsd:element ref="ns2:MediaServiceFastMetadata" minOccurs="0"/>
                <xsd:element ref="ns2:MediaServiceAutoKeyPoints" minOccurs="0"/>
                <xsd:element ref="ns2:MediaServiceKeyPoints"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9db6c80-f9e8-48ca-a653-c18d65bdac6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36b62131-8ae0-466e-8ef7-d833863a2c5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200D3EC6-B299-4358-8439-521DEE7EE6F4}">
  <ds:schemaRefs>
    <ds:schemaRef ds:uri="29db6c80-f9e8-48ca-a653-c18d65bdac6c"/>
    <ds:schemaRef ds:uri="36b62131-8ae0-466e-8ef7-d833863a2c5a"/>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3DD2E0F7-CDE4-4BC6-996A-058975B218F0}">
  <ds:schemaRefs>
    <ds:schemaRef ds:uri="29db6c80-f9e8-48ca-a653-c18d65bdac6c"/>
    <ds:schemaRef ds:uri="36b62131-8ae0-466e-8ef7-d833863a2c5a"/>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BE32FADF-BDD8-49CD-A487-CF9532992EB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120</TotalTime>
  <Words>808</Words>
  <Application>Microsoft Macintosh PowerPoint</Application>
  <PresentationFormat>Widescreen</PresentationFormat>
  <Paragraphs>33</Paragraphs>
  <Slides>16</Slides>
  <Notes>1</Notes>
  <HiddenSlides>0</HiddenSlides>
  <MMClips>15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INFO-648-900 Group Project Spring 2022</vt:lpstr>
      <vt:lpstr>PowerPoint Presentation</vt:lpstr>
      <vt:lpstr>Introduction</vt:lpstr>
      <vt:lpstr>Overview of Artificial Intelligence</vt:lpstr>
      <vt:lpstr>PowerPoint Presentation</vt:lpstr>
      <vt:lpstr>Neural network modelling of soft tissue deformation for surgical simulation  • A new neural network methodology for modeling of soft tissue deformation for real-time, realistic, and stable surgical simulation.  • Two CNN models have been developed to carry out soft tissue deformation via (i) neural propagation and (ii) dynamics by combining bioelectric energy propagation of soft tissues with mechanical deformation dynamics.  • The proposed methodology not only satisfies the real-time requirements of surgical simulation but also achieves the physical behaviors of soft tissue deformation. Further, it also achieves stable model dynamics for soft tissue simulation, but with similar computational efficiency to the explicit time integration.  • Simulation and experimental results demonstrate that the proposed method exhibits nonlinear force-displacement relationships and the associated nonlinear deformation behaviors of soft tissues. Further, the proposed method can accommodate not only homogeneous but also anisotropic and heterogeneous materials by simple modification of the electrical conductivity values of mass points. </vt:lpstr>
      <vt:lpstr>PowerPoint Presentation</vt:lpstr>
      <vt:lpstr>Deep learning based computer-aided diagnosis systems for diabetic retinopathy: A survey  • This review provides a comprehensive overview of cutting-edge deep learning-based methods for diabetic retinopathy diagnosis and will assist researchers in conducting additional research on this topic.  • The survey gives an overview of different diabetic retinopathy biomarkers and lesions and different tasks related to diagnosis. Also, we have given an overview of datasets, which have been developed for research on diagnosis and commonly used performance metrics.  • Various bibliographic reference sources are used to explore the diverse applications of deep learning algorithms in the diagnosis of diabetic retinopathy, most of which have appeared recently.  • It covers deep learning-based methods, which have been proposed for retinal blood vessel segmentation, OD detection and segmentation, and the detection of various lesions such as EXs, MAs, HMs, and referable diabetic retinopathy.  • The review mentioned deep learning-based methods in diabetic retinopathy and discussed their overall performance, gaps, and future directions. Also, it gives a comparison with state-of-the-art traditional methods based on hand-engineered features.</vt:lpstr>
      <vt:lpstr>PowerPoint Presentation</vt:lpstr>
      <vt:lpstr>A hybrid machine learning approach to cerebral stroke prediction based on imbalanced medical dataset  • A hybrid machine learning approach is used to predict strokes via an incomplete and imbalanced medical dataset.  • Instance selection of automated hyperparameter optimization (AutoHPO) successfully extracts hard-classified samples to reduce the imbalance ratio.  • An online-learning strategy is used to reweight each batch of the training set and optimize the parameters of the model based on validation loss rather than training loss as usual, which achieves impressive performance on imbalanced datasets.</vt:lpstr>
      <vt:lpstr>PowerPoint Presentation</vt:lpstr>
      <vt:lpstr> Auto Hyper Parameter Tuning before ML applying models</vt:lpstr>
      <vt:lpstr> Overall procedure chart.</vt:lpstr>
      <vt:lpstr>Results of regular ML models compared to the study model</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This review provides a comprehensive overview of cutting-edge deep learning-based methods for diabetic retinopathy diagnosis and will assist researchers in conducting additional research on this topic. The survey gives an overview of different diabetic retinopathy biomarkers and lesions and different tasks related to diagnosis. Also, we have given an overview of datasets, which have been developed for research on diagnosis and commonly used performance metrics. Various bibliographic reference sources are used to explore the diverse applications of deep learning algorithms in the diagnosis of diabetic retinopathy, most of which have appeared recently. It covers deep learning based methods, which have been proposed for retinal blood vessel segmentation, OD detection and segmentation, and the detection of various lesions such as EXs, MAs, HMs, and referable diabetic retinopathy. The review mentioned deep learning-based methods in diabetic retinopathy and discussed their overall performance, gaps, and future directions. Also it gives comparison with stat-of-the-art traditional methods based on hand-engineered features. </dc:title>
  <dc:creator>Raut,Mangesh</dc:creator>
  <cp:lastModifiedBy>Raut,Mangesh</cp:lastModifiedBy>
  <cp:revision>4</cp:revision>
  <dcterms:created xsi:type="dcterms:W3CDTF">2022-05-29T22:32:55Z</dcterms:created>
  <dcterms:modified xsi:type="dcterms:W3CDTF">2022-05-31T22:57:44Z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0x010100F451731DE1B00842B729240BF03CB2C8</vt:lpwstr>
  </property>
</Properties>
</file>

<file path=docProps/thumbnail.jpeg>
</file>